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714" r:id="rId2"/>
  </p:sldMasterIdLst>
  <p:notesMasterIdLst>
    <p:notesMasterId r:id="rId34"/>
  </p:notesMasterIdLst>
  <p:handoutMasterIdLst>
    <p:handoutMasterId r:id="rId35"/>
  </p:handoutMasterIdLst>
  <p:sldIdLst>
    <p:sldId id="598" r:id="rId3"/>
    <p:sldId id="595" r:id="rId4"/>
    <p:sldId id="359" r:id="rId5"/>
    <p:sldId id="260" r:id="rId6"/>
    <p:sldId id="358" r:id="rId7"/>
    <p:sldId id="261" r:id="rId8"/>
    <p:sldId id="608" r:id="rId9"/>
    <p:sldId id="298" r:id="rId10"/>
    <p:sldId id="407" r:id="rId11"/>
    <p:sldId id="750" r:id="rId12"/>
    <p:sldId id="409" r:id="rId13"/>
    <p:sldId id="263" r:id="rId14"/>
    <p:sldId id="264" r:id="rId15"/>
    <p:sldId id="749" r:id="rId16"/>
    <p:sldId id="272" r:id="rId17"/>
    <p:sldId id="600" r:id="rId18"/>
    <p:sldId id="274" r:id="rId19"/>
    <p:sldId id="275" r:id="rId20"/>
    <p:sldId id="603" r:id="rId21"/>
    <p:sldId id="276" r:id="rId22"/>
    <p:sldId id="372" r:id="rId23"/>
    <p:sldId id="375" r:id="rId24"/>
    <p:sldId id="374" r:id="rId25"/>
    <p:sldId id="376" r:id="rId26"/>
    <p:sldId id="377" r:id="rId27"/>
    <p:sldId id="378" r:id="rId28"/>
    <p:sldId id="379" r:id="rId29"/>
    <p:sldId id="380" r:id="rId30"/>
    <p:sldId id="607" r:id="rId31"/>
    <p:sldId id="606" r:id="rId32"/>
    <p:sldId id="590" r:id="rId33"/>
  </p:sldIdLst>
  <p:sldSz cx="20104100" cy="11303000"/>
  <p:notesSz cx="6858000" cy="9144000"/>
  <p:defaultTextStyle>
    <a:defPPr marL="0" marR="0" indent="0" algn="l" defTabSz="91398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1pPr>
    <a:lvl2pPr marL="0" marR="0" indent="456264"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546"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8818"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098"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1372"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7639"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3908"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0183" algn="l" defTabSz="912546"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3560">
          <p15:clr>
            <a:srgbClr val="A4A3A4"/>
          </p15:clr>
        </p15:guide>
        <p15:guide id="2" pos="63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Hodgson" initials="E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scaleToFitPaper="1" frameSlides="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C3C0"/>
    <a:srgbClr val="F7BE0B"/>
    <a:srgbClr val="FF00FF"/>
    <a:srgbClr val="58348B"/>
    <a:srgbClr val="F62C50"/>
    <a:srgbClr val="FC465F"/>
    <a:srgbClr val="263039"/>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0E1"/>
          </a:solidFill>
        </a:fill>
      </a:tcStyle>
    </a:wholeTbl>
    <a:band2H>
      <a:tcTxStyle/>
      <a:tcStyle>
        <a:tcBdr/>
        <a:fill>
          <a:solidFill>
            <a:srgbClr val="EF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034" autoAdjust="0"/>
  </p:normalViewPr>
  <p:slideViewPr>
    <p:cSldViewPr snapToGrid="0" snapToObjects="1">
      <p:cViewPr varScale="1">
        <p:scale>
          <a:sx n="30" d="100"/>
          <a:sy n="30" d="100"/>
        </p:scale>
        <p:origin x="1312" y="48"/>
      </p:cViewPr>
      <p:guideLst>
        <p:guide orient="horz" pos="3560"/>
        <p:guide pos="6332"/>
      </p:guideLst>
    </p:cSldViewPr>
  </p:slideViewPr>
  <p:notesTextViewPr>
    <p:cViewPr>
      <p:scale>
        <a:sx n="100" d="100"/>
        <a:sy n="100" d="100"/>
      </p:scale>
      <p:origin x="0" y="0"/>
    </p:cViewPr>
  </p:notesTextViewPr>
  <p:sorterViewPr>
    <p:cViewPr>
      <p:scale>
        <a:sx n="66" d="100"/>
        <a:sy n="66" d="100"/>
      </p:scale>
      <p:origin x="0" y="180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j Jeyaraj" userId="f44e9710-fa93-49d0-9b21-2c3471288571" providerId="ADAL" clId="{126D671E-C4FA-4C91-93FA-C8FA073B7BE8}"/>
    <pc:docChg chg="undo custSel addSld delSld modSld">
      <pc:chgData name="Manoj Jeyaraj" userId="f44e9710-fa93-49d0-9b21-2c3471288571" providerId="ADAL" clId="{126D671E-C4FA-4C91-93FA-C8FA073B7BE8}" dt="2023-10-24T06:53:39.082" v="129" actId="20577"/>
      <pc:docMkLst>
        <pc:docMk/>
      </pc:docMkLst>
      <pc:sldChg chg="modSp mod">
        <pc:chgData name="Manoj Jeyaraj" userId="f44e9710-fa93-49d0-9b21-2c3471288571" providerId="ADAL" clId="{126D671E-C4FA-4C91-93FA-C8FA073B7BE8}" dt="2023-10-24T06:53:39.082" v="129" actId="20577"/>
        <pc:sldMkLst>
          <pc:docMk/>
          <pc:sldMk cId="0" sldId="260"/>
        </pc:sldMkLst>
        <pc:spChg chg="mod">
          <ac:chgData name="Manoj Jeyaraj" userId="f44e9710-fa93-49d0-9b21-2c3471288571" providerId="ADAL" clId="{126D671E-C4FA-4C91-93FA-C8FA073B7BE8}" dt="2023-10-24T06:53:39.082" v="129" actId="20577"/>
          <ac:spMkLst>
            <pc:docMk/>
            <pc:sldMk cId="0" sldId="260"/>
            <ac:spMk id="735" creationId="{00000000-0000-0000-0000-000000000000}"/>
          </ac:spMkLst>
        </pc:spChg>
      </pc:sldChg>
      <pc:sldChg chg="delSp mod">
        <pc:chgData name="Manoj Jeyaraj" userId="f44e9710-fa93-49d0-9b21-2c3471288571" providerId="ADAL" clId="{126D671E-C4FA-4C91-93FA-C8FA073B7BE8}" dt="2023-10-24T06:53:24.076" v="115" actId="478"/>
        <pc:sldMkLst>
          <pc:docMk/>
          <pc:sldMk cId="1283022275" sldId="358"/>
        </pc:sldMkLst>
        <pc:picChg chg="del">
          <ac:chgData name="Manoj Jeyaraj" userId="f44e9710-fa93-49d0-9b21-2c3471288571" providerId="ADAL" clId="{126D671E-C4FA-4C91-93FA-C8FA073B7BE8}" dt="2023-10-24T06:53:24.076" v="115" actId="478"/>
          <ac:picMkLst>
            <pc:docMk/>
            <pc:sldMk cId="1283022275" sldId="358"/>
            <ac:picMk id="11" creationId="{46542880-F5B5-40A9-82CB-316376BC9451}"/>
          </ac:picMkLst>
        </pc:picChg>
      </pc:sldChg>
      <pc:sldChg chg="modSp add mod modTransition">
        <pc:chgData name="Manoj Jeyaraj" userId="f44e9710-fa93-49d0-9b21-2c3471288571" providerId="ADAL" clId="{126D671E-C4FA-4C91-93FA-C8FA073B7BE8}" dt="2023-10-24T06:51:07.277" v="113" actId="27636"/>
        <pc:sldMkLst>
          <pc:docMk/>
          <pc:sldMk cId="2382248031" sldId="407"/>
        </pc:sldMkLst>
        <pc:spChg chg="mod">
          <ac:chgData name="Manoj Jeyaraj" userId="f44e9710-fa93-49d0-9b21-2c3471288571" providerId="ADAL" clId="{126D671E-C4FA-4C91-93FA-C8FA073B7BE8}" dt="2023-10-24T06:51:07.277" v="113" actId="27636"/>
          <ac:spMkLst>
            <pc:docMk/>
            <pc:sldMk cId="2382248031" sldId="407"/>
            <ac:spMk id="2" creationId="{00000000-0000-0000-0000-000000000000}"/>
          </ac:spMkLst>
        </pc:spChg>
      </pc:sldChg>
      <pc:sldChg chg="modSp add mod">
        <pc:chgData name="Manoj Jeyaraj" userId="f44e9710-fa93-49d0-9b21-2c3471288571" providerId="ADAL" clId="{126D671E-C4FA-4C91-93FA-C8FA073B7BE8}" dt="2023-10-24T06:51:13.045" v="114" actId="1076"/>
        <pc:sldMkLst>
          <pc:docMk/>
          <pc:sldMk cId="2519737828" sldId="409"/>
        </pc:sldMkLst>
        <pc:spChg chg="mod">
          <ac:chgData name="Manoj Jeyaraj" userId="f44e9710-fa93-49d0-9b21-2c3471288571" providerId="ADAL" clId="{126D671E-C4FA-4C91-93FA-C8FA073B7BE8}" dt="2023-10-24T06:51:13.045" v="114" actId="1076"/>
          <ac:spMkLst>
            <pc:docMk/>
            <pc:sldMk cId="2519737828" sldId="409"/>
            <ac:spMk id="4" creationId="{A31FEB11-02B0-3DDE-F941-7EC8658D5153}"/>
          </ac:spMkLst>
        </pc:spChg>
      </pc:sldChg>
      <pc:sldChg chg="del">
        <pc:chgData name="Manoj Jeyaraj" userId="f44e9710-fa93-49d0-9b21-2c3471288571" providerId="ADAL" clId="{126D671E-C4FA-4C91-93FA-C8FA073B7BE8}" dt="2023-10-24T06:35:46.142" v="15" actId="47"/>
        <pc:sldMkLst>
          <pc:docMk/>
          <pc:sldMk cId="2215356096" sldId="605"/>
        </pc:sldMkLst>
      </pc:sldChg>
      <pc:sldChg chg="addSp delSp modSp add mod modNotesTx">
        <pc:chgData name="Manoj Jeyaraj" userId="f44e9710-fa93-49d0-9b21-2c3471288571" providerId="ADAL" clId="{126D671E-C4FA-4C91-93FA-C8FA073B7BE8}" dt="2023-10-24T06:27:37.289" v="13" actId="14100"/>
        <pc:sldMkLst>
          <pc:docMk/>
          <pc:sldMk cId="2808214303" sldId="608"/>
        </pc:sldMkLst>
        <pc:spChg chg="del">
          <ac:chgData name="Manoj Jeyaraj" userId="f44e9710-fa93-49d0-9b21-2c3471288571" providerId="ADAL" clId="{126D671E-C4FA-4C91-93FA-C8FA073B7BE8}" dt="2023-10-24T06:26:09.933" v="2" actId="478"/>
          <ac:spMkLst>
            <pc:docMk/>
            <pc:sldMk cId="2808214303" sldId="608"/>
            <ac:spMk id="739" creationId="{00000000-0000-0000-0000-000000000000}"/>
          </ac:spMkLst>
        </pc:spChg>
        <pc:picChg chg="del">
          <ac:chgData name="Manoj Jeyaraj" userId="f44e9710-fa93-49d0-9b21-2c3471288571" providerId="ADAL" clId="{126D671E-C4FA-4C91-93FA-C8FA073B7BE8}" dt="2023-10-24T06:26:07.364" v="1" actId="478"/>
          <ac:picMkLst>
            <pc:docMk/>
            <pc:sldMk cId="2808214303" sldId="608"/>
            <ac:picMk id="3" creationId="{00000000-0000-0000-0000-000000000000}"/>
          </ac:picMkLst>
        </pc:picChg>
        <pc:picChg chg="add mod">
          <ac:chgData name="Manoj Jeyaraj" userId="f44e9710-fa93-49d0-9b21-2c3471288571" providerId="ADAL" clId="{126D671E-C4FA-4C91-93FA-C8FA073B7BE8}" dt="2023-10-24T06:27:37.289" v="13" actId="14100"/>
          <ac:picMkLst>
            <pc:docMk/>
            <pc:sldMk cId="2808214303" sldId="608"/>
            <ac:picMk id="1026" creationId="{3725EF19-799C-C7FC-4AEB-C96A40031686}"/>
          </ac:picMkLst>
        </pc:picChg>
      </pc:sldChg>
      <pc:sldChg chg="add del">
        <pc:chgData name="Manoj Jeyaraj" userId="f44e9710-fa93-49d0-9b21-2c3471288571" providerId="ADAL" clId="{126D671E-C4FA-4C91-93FA-C8FA073B7BE8}" dt="2023-10-24T06:37:44.304" v="103" actId="47"/>
        <pc:sldMkLst>
          <pc:docMk/>
          <pc:sldMk cId="2714334501" sldId="609"/>
        </pc:sldMkLst>
      </pc:sldChg>
      <pc:sldChg chg="add">
        <pc:chgData name="Manoj Jeyaraj" userId="f44e9710-fa93-49d0-9b21-2c3471288571" providerId="ADAL" clId="{126D671E-C4FA-4C91-93FA-C8FA073B7BE8}" dt="2023-10-24T06:37:48.895" v="104"/>
        <pc:sldMkLst>
          <pc:docMk/>
          <pc:sldMk cId="1876499488" sldId="749"/>
        </pc:sldMkLst>
      </pc:sldChg>
      <pc:sldChg chg="addSp modSp new">
        <pc:chgData name="Manoj Jeyaraj" userId="f44e9710-fa93-49d0-9b21-2c3471288571" providerId="ADAL" clId="{126D671E-C4FA-4C91-93FA-C8FA073B7BE8}" dt="2023-10-24T06:50:05.127" v="111" actId="1076"/>
        <pc:sldMkLst>
          <pc:docMk/>
          <pc:sldMk cId="154879007" sldId="750"/>
        </pc:sldMkLst>
        <pc:picChg chg="mod">
          <ac:chgData name="Manoj Jeyaraj" userId="f44e9710-fa93-49d0-9b21-2c3471288571" providerId="ADAL" clId="{126D671E-C4FA-4C91-93FA-C8FA073B7BE8}" dt="2023-10-24T06:37:54.683" v="105" actId="1076"/>
          <ac:picMkLst>
            <pc:docMk/>
            <pc:sldMk cId="154879007" sldId="750"/>
            <ac:picMk id="8" creationId="{4A70912E-E102-4B2A-9FD2-FE1774675CD9}"/>
          </ac:picMkLst>
        </pc:picChg>
        <pc:picChg chg="add mod">
          <ac:chgData name="Manoj Jeyaraj" userId="f44e9710-fa93-49d0-9b21-2c3471288571" providerId="ADAL" clId="{126D671E-C4FA-4C91-93FA-C8FA073B7BE8}" dt="2023-10-24T06:50:05.127" v="111" actId="1076"/>
          <ac:picMkLst>
            <pc:docMk/>
            <pc:sldMk cId="154879007" sldId="750"/>
            <ac:picMk id="2050" creationId="{93F8A4DF-3928-1033-B317-FE8A4093C74F}"/>
          </ac:picMkLst>
        </pc:picChg>
      </pc:sldChg>
      <pc:sldMasterChg chg="addSldLayout delSldLayout">
        <pc:chgData name="Manoj Jeyaraj" userId="f44e9710-fa93-49d0-9b21-2c3471288571" providerId="ADAL" clId="{126D671E-C4FA-4C91-93FA-C8FA073B7BE8}" dt="2023-10-24T06:38:05.579" v="108" actId="47"/>
        <pc:sldMasterMkLst>
          <pc:docMk/>
          <pc:sldMasterMk cId="0" sldId="2147483648"/>
        </pc:sldMasterMkLst>
        <pc:sldLayoutChg chg="add del">
          <pc:chgData name="Manoj Jeyaraj" userId="f44e9710-fa93-49d0-9b21-2c3471288571" providerId="ADAL" clId="{126D671E-C4FA-4C91-93FA-C8FA073B7BE8}" dt="2023-10-24T06:38:05.579" v="108" actId="47"/>
          <pc:sldLayoutMkLst>
            <pc:docMk/>
            <pc:sldMasterMk cId="0" sldId="2147483648"/>
            <pc:sldLayoutMk cId="0" sldId="2147483671"/>
          </pc:sldLayoutMkLst>
        </pc:sldLayoutChg>
      </pc:sldMasterChg>
    </pc:docChg>
  </pc:docChgLst>
  <pc:docChgLst>
    <pc:chgData name="Manoj Jeyaraj" userId="f44e9710-fa93-49d0-9b21-2c3471288571" providerId="ADAL" clId="{09F1DA57-48DD-4083-BFD8-2DA81809CB19}"/>
    <pc:docChg chg="custSel addSld delSld modSld sldOrd">
      <pc:chgData name="Manoj Jeyaraj" userId="f44e9710-fa93-49d0-9b21-2c3471288571" providerId="ADAL" clId="{09F1DA57-48DD-4083-BFD8-2DA81809CB19}" dt="2023-11-21T08:02:05.954" v="62"/>
      <pc:docMkLst>
        <pc:docMk/>
      </pc:docMkLst>
      <pc:sldChg chg="delSp mod">
        <pc:chgData name="Manoj Jeyaraj" userId="f44e9710-fa93-49d0-9b21-2c3471288571" providerId="ADAL" clId="{09F1DA57-48DD-4083-BFD8-2DA81809CB19}" dt="2023-11-21T07:06:07.446" v="3" actId="478"/>
        <pc:sldMkLst>
          <pc:docMk/>
          <pc:sldMk cId="2388569175" sldId="372"/>
        </pc:sldMkLst>
        <pc:spChg chg="del">
          <ac:chgData name="Manoj Jeyaraj" userId="f44e9710-fa93-49d0-9b21-2c3471288571" providerId="ADAL" clId="{09F1DA57-48DD-4083-BFD8-2DA81809CB19}" dt="2023-11-21T07:06:07.446" v="3" actId="478"/>
          <ac:spMkLst>
            <pc:docMk/>
            <pc:sldMk cId="2388569175" sldId="372"/>
            <ac:spMk id="6" creationId="{00000000-0000-0000-0000-000000000000}"/>
          </ac:spMkLst>
        </pc:spChg>
      </pc:sldChg>
      <pc:sldChg chg="addSp delSp modSp mod ord modAnim">
        <pc:chgData name="Manoj Jeyaraj" userId="f44e9710-fa93-49d0-9b21-2c3471288571" providerId="ADAL" clId="{09F1DA57-48DD-4083-BFD8-2DA81809CB19}" dt="2023-11-21T07:15:16.162" v="57"/>
        <pc:sldMkLst>
          <pc:docMk/>
          <pc:sldMk cId="1340170833" sldId="375"/>
        </pc:sldMkLst>
        <pc:spChg chg="mod">
          <ac:chgData name="Manoj Jeyaraj" userId="f44e9710-fa93-49d0-9b21-2c3471288571" providerId="ADAL" clId="{09F1DA57-48DD-4083-BFD8-2DA81809CB19}" dt="2023-11-21T07:14:58.023" v="56" actId="1036"/>
          <ac:spMkLst>
            <pc:docMk/>
            <pc:sldMk cId="1340170833" sldId="375"/>
            <ac:spMk id="2" creationId="{00000000-0000-0000-0000-000000000000}"/>
          </ac:spMkLst>
        </pc:spChg>
        <pc:spChg chg="del">
          <ac:chgData name="Manoj Jeyaraj" userId="f44e9710-fa93-49d0-9b21-2c3471288571" providerId="ADAL" clId="{09F1DA57-48DD-4083-BFD8-2DA81809CB19}" dt="2023-11-21T07:13:05.910" v="10" actId="478"/>
          <ac:spMkLst>
            <pc:docMk/>
            <pc:sldMk cId="1340170833" sldId="375"/>
            <ac:spMk id="7" creationId="{00000000-0000-0000-0000-000000000000}"/>
          </ac:spMkLst>
        </pc:spChg>
        <pc:picChg chg="add mod">
          <ac:chgData name="Manoj Jeyaraj" userId="f44e9710-fa93-49d0-9b21-2c3471288571" providerId="ADAL" clId="{09F1DA57-48DD-4083-BFD8-2DA81809CB19}" dt="2023-11-21T07:14:58.023" v="56" actId="1036"/>
          <ac:picMkLst>
            <pc:docMk/>
            <pc:sldMk cId="1340170833" sldId="375"/>
            <ac:picMk id="3" creationId="{DFA52181-4B6D-4BEF-A5BA-5C6823EBB251}"/>
          </ac:picMkLst>
        </pc:picChg>
        <pc:picChg chg="add mod">
          <ac:chgData name="Manoj Jeyaraj" userId="f44e9710-fa93-49d0-9b21-2c3471288571" providerId="ADAL" clId="{09F1DA57-48DD-4083-BFD8-2DA81809CB19}" dt="2023-11-21T07:14:58.023" v="56" actId="1036"/>
          <ac:picMkLst>
            <pc:docMk/>
            <pc:sldMk cId="1340170833" sldId="375"/>
            <ac:picMk id="4" creationId="{16EA3F3A-C205-0955-D2B9-C901897F6896}"/>
          </ac:picMkLst>
        </pc:picChg>
        <pc:picChg chg="add mod">
          <ac:chgData name="Manoj Jeyaraj" userId="f44e9710-fa93-49d0-9b21-2c3471288571" providerId="ADAL" clId="{09F1DA57-48DD-4083-BFD8-2DA81809CB19}" dt="2023-11-21T07:14:58.023" v="56" actId="1036"/>
          <ac:picMkLst>
            <pc:docMk/>
            <pc:sldMk cId="1340170833" sldId="375"/>
            <ac:picMk id="5" creationId="{D90EF0FF-E31A-8D8C-2820-88397C796DC1}"/>
          </ac:picMkLst>
        </pc:picChg>
        <pc:picChg chg="mod">
          <ac:chgData name="Manoj Jeyaraj" userId="f44e9710-fa93-49d0-9b21-2c3471288571" providerId="ADAL" clId="{09F1DA57-48DD-4083-BFD8-2DA81809CB19}" dt="2023-11-21T07:14:58.023" v="56" actId="1036"/>
          <ac:picMkLst>
            <pc:docMk/>
            <pc:sldMk cId="1340170833" sldId="375"/>
            <ac:picMk id="4098" creationId="{00000000-0000-0000-0000-000000000000}"/>
          </ac:picMkLst>
        </pc:picChg>
      </pc:sldChg>
      <pc:sldChg chg="modSp add mod ord">
        <pc:chgData name="Manoj Jeyaraj" userId="f44e9710-fa93-49d0-9b21-2c3471288571" providerId="ADAL" clId="{09F1DA57-48DD-4083-BFD8-2DA81809CB19}" dt="2023-11-21T08:02:05.954" v="62"/>
        <pc:sldMkLst>
          <pc:docMk/>
          <pc:sldMk cId="2331050015" sldId="751"/>
        </pc:sldMkLst>
        <pc:spChg chg="mod">
          <ac:chgData name="Manoj Jeyaraj" userId="f44e9710-fa93-49d0-9b21-2c3471288571" providerId="ADAL" clId="{09F1DA57-48DD-4083-BFD8-2DA81809CB19}" dt="2023-11-21T07:35:08.667" v="59" actId="1076"/>
          <ac:spMkLst>
            <pc:docMk/>
            <pc:sldMk cId="2331050015" sldId="751"/>
            <ac:spMk id="2" creationId="{00000000-0000-0000-0000-000000000000}"/>
          </ac:spMkLst>
        </pc:spChg>
        <pc:spChg chg="mod">
          <ac:chgData name="Manoj Jeyaraj" userId="f44e9710-fa93-49d0-9b21-2c3471288571" providerId="ADAL" clId="{09F1DA57-48DD-4083-BFD8-2DA81809CB19}" dt="2023-11-21T07:35:11.440" v="60" actId="1076"/>
          <ac:spMkLst>
            <pc:docMk/>
            <pc:sldMk cId="2331050015" sldId="751"/>
            <ac:spMk id="8" creationId="{00000000-0000-0000-0000-000000000000}"/>
          </ac:spMkLst>
        </pc:spChg>
      </pc:sldChg>
      <pc:sldChg chg="add del">
        <pc:chgData name="Manoj Jeyaraj" userId="f44e9710-fa93-49d0-9b21-2c3471288571" providerId="ADAL" clId="{09F1DA57-48DD-4083-BFD8-2DA81809CB19}" dt="2023-11-21T07:15:29.475" v="58" actId="47"/>
        <pc:sldMkLst>
          <pc:docMk/>
          <pc:sldMk cId="2782981692" sldId="752"/>
        </pc:sldMkLst>
      </pc:sldChg>
    </pc:docChg>
  </pc:docChgLst>
  <pc:docChgLst>
    <pc:chgData name="Manoj Jeyaraj" userId="f44e9710-fa93-49d0-9b21-2c3471288571" providerId="ADAL" clId="{2247155C-44B6-483B-9998-BA93C4888FB2}"/>
    <pc:docChg chg="custSel delSld modSld sldOrd">
      <pc:chgData name="Manoj Jeyaraj" userId="f44e9710-fa93-49d0-9b21-2c3471288571" providerId="ADAL" clId="{2247155C-44B6-483B-9998-BA93C4888FB2}" dt="2024-01-30T05:55:21.669" v="263"/>
      <pc:docMkLst>
        <pc:docMk/>
      </pc:docMkLst>
      <pc:sldChg chg="modSp mod">
        <pc:chgData name="Manoj Jeyaraj" userId="f44e9710-fa93-49d0-9b21-2c3471288571" providerId="ADAL" clId="{2247155C-44B6-483B-9998-BA93C4888FB2}" dt="2024-01-23T10:52:51.203" v="145" actId="20577"/>
        <pc:sldMkLst>
          <pc:docMk/>
          <pc:sldMk cId="0" sldId="260"/>
        </pc:sldMkLst>
        <pc:spChg chg="mod">
          <ac:chgData name="Manoj Jeyaraj" userId="f44e9710-fa93-49d0-9b21-2c3471288571" providerId="ADAL" clId="{2247155C-44B6-483B-9998-BA93C4888FB2}" dt="2024-01-23T10:52:51.203" v="145" actId="20577"/>
          <ac:spMkLst>
            <pc:docMk/>
            <pc:sldMk cId="0" sldId="260"/>
            <ac:spMk id="733" creationId="{00000000-0000-0000-0000-000000000000}"/>
          </ac:spMkLst>
        </pc:spChg>
      </pc:sldChg>
      <pc:sldChg chg="addSp modSp mod">
        <pc:chgData name="Manoj Jeyaraj" userId="f44e9710-fa93-49d0-9b21-2c3471288571" providerId="ADAL" clId="{2247155C-44B6-483B-9998-BA93C4888FB2}" dt="2024-01-23T10:50:38.231" v="6" actId="1076"/>
        <pc:sldMkLst>
          <pc:docMk/>
          <pc:sldMk cId="0" sldId="275"/>
        </pc:sldMkLst>
        <pc:spChg chg="mod">
          <ac:chgData name="Manoj Jeyaraj" userId="f44e9710-fa93-49d0-9b21-2c3471288571" providerId="ADAL" clId="{2247155C-44B6-483B-9998-BA93C4888FB2}" dt="2024-01-23T10:50:38.231" v="6" actId="1076"/>
          <ac:spMkLst>
            <pc:docMk/>
            <pc:sldMk cId="0" sldId="275"/>
            <ac:spMk id="6" creationId="{95130084-1A7A-4873-8BB0-D9817C7A5D76}"/>
          </ac:spMkLst>
        </pc:spChg>
        <pc:picChg chg="mod">
          <ac:chgData name="Manoj Jeyaraj" userId="f44e9710-fa93-49d0-9b21-2c3471288571" providerId="ADAL" clId="{2247155C-44B6-483B-9998-BA93C4888FB2}" dt="2024-01-23T10:50:29.742" v="3" actId="1076"/>
          <ac:picMkLst>
            <pc:docMk/>
            <pc:sldMk cId="0" sldId="275"/>
            <ac:picMk id="5" creationId="{830D8E39-1F40-4367-865C-F92E0AE2AAED}"/>
          </ac:picMkLst>
        </pc:picChg>
        <pc:picChg chg="add mod">
          <ac:chgData name="Manoj Jeyaraj" userId="f44e9710-fa93-49d0-9b21-2c3471288571" providerId="ADAL" clId="{2247155C-44B6-483B-9998-BA93C4888FB2}" dt="2024-01-23T10:50:31.520" v="4" actId="1076"/>
          <ac:picMkLst>
            <pc:docMk/>
            <pc:sldMk cId="0" sldId="275"/>
            <ac:picMk id="1026" creationId="{23A73F70-EF52-674C-040A-8883C6A72DE5}"/>
          </ac:picMkLst>
        </pc:picChg>
      </pc:sldChg>
      <pc:sldChg chg="modSp mod">
        <pc:chgData name="Manoj Jeyaraj" userId="f44e9710-fa93-49d0-9b21-2c3471288571" providerId="ADAL" clId="{2247155C-44B6-483B-9998-BA93C4888FB2}" dt="2024-01-30T05:31:37.850" v="152" actId="113"/>
        <pc:sldMkLst>
          <pc:docMk/>
          <pc:sldMk cId="2519737828" sldId="409"/>
        </pc:sldMkLst>
        <pc:spChg chg="mod">
          <ac:chgData name="Manoj Jeyaraj" userId="f44e9710-fa93-49d0-9b21-2c3471288571" providerId="ADAL" clId="{2247155C-44B6-483B-9998-BA93C4888FB2}" dt="2024-01-30T05:31:23.674" v="146" actId="1076"/>
          <ac:spMkLst>
            <pc:docMk/>
            <pc:sldMk cId="2519737828" sldId="409"/>
            <ac:spMk id="2" creationId="{00000000-0000-0000-0000-000000000000}"/>
          </ac:spMkLst>
        </pc:spChg>
        <pc:spChg chg="mod">
          <ac:chgData name="Manoj Jeyaraj" userId="f44e9710-fa93-49d0-9b21-2c3471288571" providerId="ADAL" clId="{2247155C-44B6-483B-9998-BA93C4888FB2}" dt="2024-01-30T05:31:37.850" v="152" actId="113"/>
          <ac:spMkLst>
            <pc:docMk/>
            <pc:sldMk cId="2519737828" sldId="409"/>
            <ac:spMk id="8" creationId="{00000000-0000-0000-0000-000000000000}"/>
          </ac:spMkLst>
        </pc:spChg>
      </pc:sldChg>
      <pc:sldChg chg="del">
        <pc:chgData name="Manoj Jeyaraj" userId="f44e9710-fa93-49d0-9b21-2c3471288571" providerId="ADAL" clId="{2247155C-44B6-483B-9998-BA93C4888FB2}" dt="2024-01-23T10:51:09.218" v="7" actId="47"/>
        <pc:sldMkLst>
          <pc:docMk/>
          <pc:sldMk cId="1391759980" sldId="412"/>
        </pc:sldMkLst>
      </pc:sldChg>
      <pc:sldChg chg="modSp mod">
        <pc:chgData name="Manoj Jeyaraj" userId="f44e9710-fa93-49d0-9b21-2c3471288571" providerId="ADAL" clId="{2247155C-44B6-483B-9998-BA93C4888FB2}" dt="2024-01-23T10:52:40.916" v="143" actId="20577"/>
        <pc:sldMkLst>
          <pc:docMk/>
          <pc:sldMk cId="2517858537" sldId="598"/>
        </pc:sldMkLst>
        <pc:spChg chg="mod">
          <ac:chgData name="Manoj Jeyaraj" userId="f44e9710-fa93-49d0-9b21-2c3471288571" providerId="ADAL" clId="{2247155C-44B6-483B-9998-BA93C4888FB2}" dt="2024-01-23T10:52:40.916" v="143" actId="20577"/>
          <ac:spMkLst>
            <pc:docMk/>
            <pc:sldMk cId="2517858537" sldId="598"/>
            <ac:spMk id="23" creationId="{00000000-0000-0000-0000-000000000000}"/>
          </ac:spMkLst>
        </pc:spChg>
      </pc:sldChg>
      <pc:sldChg chg="ord">
        <pc:chgData name="Manoj Jeyaraj" userId="f44e9710-fa93-49d0-9b21-2c3471288571" providerId="ADAL" clId="{2247155C-44B6-483B-9998-BA93C4888FB2}" dt="2024-01-30T05:55:21.669" v="263"/>
        <pc:sldMkLst>
          <pc:docMk/>
          <pc:sldMk cId="716925694" sldId="606"/>
        </pc:sldMkLst>
      </pc:sldChg>
      <pc:sldChg chg="modSp mod">
        <pc:chgData name="Manoj Jeyaraj" userId="f44e9710-fa93-49d0-9b21-2c3471288571" providerId="ADAL" clId="{2247155C-44B6-483B-9998-BA93C4888FB2}" dt="2024-01-30T05:55:11.785" v="259" actId="404"/>
        <pc:sldMkLst>
          <pc:docMk/>
          <pc:sldMk cId="4018209254" sldId="607"/>
        </pc:sldMkLst>
        <pc:spChg chg="mod">
          <ac:chgData name="Manoj Jeyaraj" userId="f44e9710-fa93-49d0-9b21-2c3471288571" providerId="ADAL" clId="{2247155C-44B6-483B-9998-BA93C4888FB2}" dt="2024-01-30T05:55:11.785" v="259" actId="404"/>
          <ac:spMkLst>
            <pc:docMk/>
            <pc:sldMk cId="4018209254" sldId="607"/>
            <ac:spMk id="14" creationId="{00000000-0000-0000-0000-000000000000}"/>
          </ac:spMkLst>
        </pc:spChg>
      </pc:sldChg>
      <pc:sldChg chg="modNotesTx">
        <pc:chgData name="Manoj Jeyaraj" userId="f44e9710-fa93-49d0-9b21-2c3471288571" providerId="ADAL" clId="{2247155C-44B6-483B-9998-BA93C4888FB2}" dt="2024-01-23T10:52:29.672" v="141" actId="33524"/>
        <pc:sldMkLst>
          <pc:docMk/>
          <pc:sldMk cId="2808214303" sldId="608"/>
        </pc:sldMkLst>
      </pc:sldChg>
      <pc:sldChg chg="ord">
        <pc:chgData name="Manoj Jeyaraj" userId="f44e9710-fa93-49d0-9b21-2c3471288571" providerId="ADAL" clId="{2247155C-44B6-483B-9998-BA93C4888FB2}" dt="2024-01-30T05:31:51.276" v="154"/>
        <pc:sldMkLst>
          <pc:docMk/>
          <pc:sldMk cId="154879007" sldId="750"/>
        </pc:sldMkLst>
      </pc:sldChg>
      <pc:sldChg chg="del">
        <pc:chgData name="Manoj Jeyaraj" userId="f44e9710-fa93-49d0-9b21-2c3471288571" providerId="ADAL" clId="{2247155C-44B6-483B-9998-BA93C4888FB2}" dt="2024-01-30T05:53:47.320" v="155" actId="47"/>
        <pc:sldMkLst>
          <pc:docMk/>
          <pc:sldMk cId="2331050015" sldId="751"/>
        </pc:sldMkLst>
      </pc:sldChg>
      <pc:sldMasterChg chg="delSldLayout">
        <pc:chgData name="Manoj Jeyaraj" userId="f44e9710-fa93-49d0-9b21-2c3471288571" providerId="ADAL" clId="{2247155C-44B6-483B-9998-BA93C4888FB2}" dt="2024-01-30T05:53:47.320" v="155" actId="47"/>
        <pc:sldMasterMkLst>
          <pc:docMk/>
          <pc:sldMasterMk cId="0" sldId="2147483648"/>
        </pc:sldMasterMkLst>
        <pc:sldLayoutChg chg="del">
          <pc:chgData name="Manoj Jeyaraj" userId="f44e9710-fa93-49d0-9b21-2c3471288571" providerId="ADAL" clId="{2247155C-44B6-483B-9998-BA93C4888FB2}" dt="2024-01-30T05:53:47.320" v="155" actId="47"/>
          <pc:sldLayoutMkLst>
            <pc:docMk/>
            <pc:sldMasterMk cId="0" sldId="2147483648"/>
            <pc:sldLayoutMk cId="1317223864" sldId="2147483746"/>
          </pc:sldLayoutMkLst>
        </pc:sldLayoutChg>
      </pc:sldMasterChg>
    </pc:docChg>
  </pc:docChgLst>
  <pc:docChgLst>
    <pc:chgData name="Manoj Jeyaraj" userId="f44e9710-fa93-49d0-9b21-2c3471288571" providerId="ADAL" clId="{1DE24661-3980-4282-9ACE-18E40BF1C573}"/>
    <pc:docChg chg="custSel delSld modSld">
      <pc:chgData name="Manoj Jeyaraj" userId="f44e9710-fa93-49d0-9b21-2c3471288571" providerId="ADAL" clId="{1DE24661-3980-4282-9ACE-18E40BF1C573}" dt="2023-09-28T08:31:32.356" v="94" actId="47"/>
      <pc:docMkLst>
        <pc:docMk/>
      </pc:docMkLst>
      <pc:sldChg chg="del">
        <pc:chgData name="Manoj Jeyaraj" userId="f44e9710-fa93-49d0-9b21-2c3471288571" providerId="ADAL" clId="{1DE24661-3980-4282-9ACE-18E40BF1C573}" dt="2023-09-28T08:31:32.356" v="94" actId="47"/>
        <pc:sldMkLst>
          <pc:docMk/>
          <pc:sldMk cId="510493932" sldId="373"/>
        </pc:sldMkLst>
      </pc:sldChg>
      <pc:sldChg chg="modSp mod modNotesTx">
        <pc:chgData name="Manoj Jeyaraj" userId="f44e9710-fa93-49d0-9b21-2c3471288571" providerId="ADAL" clId="{1DE24661-3980-4282-9ACE-18E40BF1C573}" dt="2023-09-28T08:31:26.414" v="93" actId="20577"/>
        <pc:sldMkLst>
          <pc:docMk/>
          <pc:sldMk cId="4018209254" sldId="607"/>
        </pc:sldMkLst>
        <pc:spChg chg="mod">
          <ac:chgData name="Manoj Jeyaraj" userId="f44e9710-fa93-49d0-9b21-2c3471288571" providerId="ADAL" clId="{1DE24661-3980-4282-9ACE-18E40BF1C573}" dt="2023-09-28T08:31:06.917" v="8" actId="313"/>
          <ac:spMkLst>
            <pc:docMk/>
            <pc:sldMk cId="4018209254" sldId="607"/>
            <ac:spMk id="14"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5685A3-302D-486B-9C32-B551EF74EBD0}" type="doc">
      <dgm:prSet loTypeId="urn:microsoft.com/office/officeart/2005/8/layout/arrow2" loCatId="process" qsTypeId="urn:microsoft.com/office/officeart/2005/8/quickstyle/simple1" qsCatId="simple" csTypeId="urn:microsoft.com/office/officeart/2005/8/colors/accent1_2" csCatId="accent1" phldr="1"/>
      <dgm:spPr/>
    </dgm:pt>
    <dgm:pt modelId="{E9506DCB-D7C3-41C4-B8EF-6C2890178D94}">
      <dgm:prSet phldrT="[Text]"/>
      <dgm:spPr/>
      <dgm:t>
        <a:bodyPr/>
        <a:lstStyle/>
        <a:p>
          <a:endParaRPr lang="en-US" dirty="0"/>
        </a:p>
      </dgm:t>
    </dgm:pt>
    <dgm:pt modelId="{E0E81A13-FE02-4FBE-9A54-6F098F4ED343}" type="parTrans" cxnId="{0C47BDC9-B3B5-4A90-8E88-4EDBEBCA6D3F}">
      <dgm:prSet/>
      <dgm:spPr/>
      <dgm:t>
        <a:bodyPr/>
        <a:lstStyle/>
        <a:p>
          <a:endParaRPr lang="en-US"/>
        </a:p>
      </dgm:t>
    </dgm:pt>
    <dgm:pt modelId="{DDAFA1C1-D3EA-4974-953C-8054ABDACC40}" type="sibTrans" cxnId="{0C47BDC9-B3B5-4A90-8E88-4EDBEBCA6D3F}">
      <dgm:prSet/>
      <dgm:spPr/>
      <dgm:t>
        <a:bodyPr/>
        <a:lstStyle/>
        <a:p>
          <a:endParaRPr lang="en-US"/>
        </a:p>
      </dgm:t>
    </dgm:pt>
    <dgm:pt modelId="{3E2729C2-AD8B-488C-9043-250DF971CBA3}">
      <dgm:prSet phldrT="[Text]"/>
      <dgm:spPr/>
      <dgm:t>
        <a:bodyPr/>
        <a:lstStyle/>
        <a:p>
          <a:endParaRPr lang="en-US" dirty="0"/>
        </a:p>
      </dgm:t>
    </dgm:pt>
    <dgm:pt modelId="{2F7699E3-6805-40CD-B205-18D6D647C724}" type="parTrans" cxnId="{4505E661-F921-46B3-9A6A-2DF8F2BE79CC}">
      <dgm:prSet/>
      <dgm:spPr/>
      <dgm:t>
        <a:bodyPr/>
        <a:lstStyle/>
        <a:p>
          <a:endParaRPr lang="en-US"/>
        </a:p>
      </dgm:t>
    </dgm:pt>
    <dgm:pt modelId="{DC713DE3-FE23-4486-A770-0111E3E93FAC}" type="sibTrans" cxnId="{4505E661-F921-46B3-9A6A-2DF8F2BE79CC}">
      <dgm:prSet/>
      <dgm:spPr/>
      <dgm:t>
        <a:bodyPr/>
        <a:lstStyle/>
        <a:p>
          <a:endParaRPr lang="en-US"/>
        </a:p>
      </dgm:t>
    </dgm:pt>
    <dgm:pt modelId="{EEBFA007-5157-4682-875B-E763E2F72AA1}">
      <dgm:prSet phldrT="[Text]"/>
      <dgm:spPr/>
      <dgm:t>
        <a:bodyPr/>
        <a:lstStyle/>
        <a:p>
          <a:endParaRPr lang="en-US" dirty="0"/>
        </a:p>
      </dgm:t>
    </dgm:pt>
    <dgm:pt modelId="{5D64372C-2B9E-44D3-8642-C2785EBE414C}" type="parTrans" cxnId="{DDE3B88C-FFC3-4F96-81E3-74637D7EF5A6}">
      <dgm:prSet/>
      <dgm:spPr/>
      <dgm:t>
        <a:bodyPr/>
        <a:lstStyle/>
        <a:p>
          <a:endParaRPr lang="en-US"/>
        </a:p>
      </dgm:t>
    </dgm:pt>
    <dgm:pt modelId="{6E668769-86BB-4EA3-BAEE-6B9191A28A15}" type="sibTrans" cxnId="{DDE3B88C-FFC3-4F96-81E3-74637D7EF5A6}">
      <dgm:prSet/>
      <dgm:spPr/>
      <dgm:t>
        <a:bodyPr/>
        <a:lstStyle/>
        <a:p>
          <a:endParaRPr lang="en-US"/>
        </a:p>
      </dgm:t>
    </dgm:pt>
    <dgm:pt modelId="{A6835C09-5791-4B8B-8250-D620FE81D7E5}" type="pres">
      <dgm:prSet presAssocID="{4F5685A3-302D-486B-9C32-B551EF74EBD0}" presName="arrowDiagram" presStyleCnt="0">
        <dgm:presLayoutVars>
          <dgm:chMax val="5"/>
          <dgm:dir/>
          <dgm:resizeHandles val="exact"/>
        </dgm:presLayoutVars>
      </dgm:prSet>
      <dgm:spPr/>
    </dgm:pt>
    <dgm:pt modelId="{D4081194-E736-42A4-8212-1684DA2C8F51}" type="pres">
      <dgm:prSet presAssocID="{4F5685A3-302D-486B-9C32-B551EF74EBD0}" presName="arrow" presStyleLbl="bgShp" presStyleIdx="0" presStyleCnt="1" custLinFactNeighborX="27193" custLinFactNeighborY="-70866"/>
      <dgm:spPr/>
    </dgm:pt>
    <dgm:pt modelId="{3884E7B0-FEF0-4511-8BC9-BC32378016EB}" type="pres">
      <dgm:prSet presAssocID="{4F5685A3-302D-486B-9C32-B551EF74EBD0}" presName="arrowDiagram3" presStyleCnt="0"/>
      <dgm:spPr/>
    </dgm:pt>
    <dgm:pt modelId="{80F54468-DF08-4A0E-ADB8-0BEE0E506CD3}" type="pres">
      <dgm:prSet presAssocID="{E9506DCB-D7C3-41C4-B8EF-6C2890178D94}" presName="bullet3a" presStyleLbl="node1" presStyleIdx="0" presStyleCnt="3"/>
      <dgm:spPr/>
    </dgm:pt>
    <dgm:pt modelId="{14105BD9-CC8B-4043-9AD4-513B492489DF}" type="pres">
      <dgm:prSet presAssocID="{E9506DCB-D7C3-41C4-B8EF-6C2890178D94}" presName="textBox3a" presStyleLbl="revTx" presStyleIdx="0" presStyleCnt="3">
        <dgm:presLayoutVars>
          <dgm:bulletEnabled val="1"/>
        </dgm:presLayoutVars>
      </dgm:prSet>
      <dgm:spPr/>
    </dgm:pt>
    <dgm:pt modelId="{1FF672E6-492A-4473-94FE-350C02D87A72}" type="pres">
      <dgm:prSet presAssocID="{3E2729C2-AD8B-488C-9043-250DF971CBA3}" presName="bullet3b" presStyleLbl="node1" presStyleIdx="1" presStyleCnt="3"/>
      <dgm:spPr/>
    </dgm:pt>
    <dgm:pt modelId="{FC0E39B0-84F0-4269-8C4F-D19DD5A0B3D7}" type="pres">
      <dgm:prSet presAssocID="{3E2729C2-AD8B-488C-9043-250DF971CBA3}" presName="textBox3b" presStyleLbl="revTx" presStyleIdx="1" presStyleCnt="3">
        <dgm:presLayoutVars>
          <dgm:bulletEnabled val="1"/>
        </dgm:presLayoutVars>
      </dgm:prSet>
      <dgm:spPr/>
    </dgm:pt>
    <dgm:pt modelId="{49F309B6-93B7-4066-B5CC-8EF0B127D4A3}" type="pres">
      <dgm:prSet presAssocID="{EEBFA007-5157-4682-875B-E763E2F72AA1}" presName="bullet3c" presStyleLbl="node1" presStyleIdx="2" presStyleCnt="3"/>
      <dgm:spPr/>
    </dgm:pt>
    <dgm:pt modelId="{A54E721D-0A0D-4ADB-8F79-D1F5D9D477E8}" type="pres">
      <dgm:prSet presAssocID="{EEBFA007-5157-4682-875B-E763E2F72AA1}" presName="textBox3c" presStyleLbl="revTx" presStyleIdx="2" presStyleCnt="3">
        <dgm:presLayoutVars>
          <dgm:bulletEnabled val="1"/>
        </dgm:presLayoutVars>
      </dgm:prSet>
      <dgm:spPr/>
    </dgm:pt>
  </dgm:ptLst>
  <dgm:cxnLst>
    <dgm:cxn modelId="{FDD4202D-78BD-45BC-8582-C7A35737014D}" type="presOf" srcId="{EEBFA007-5157-4682-875B-E763E2F72AA1}" destId="{A54E721D-0A0D-4ADB-8F79-D1F5D9D477E8}" srcOrd="0" destOrd="0" presId="urn:microsoft.com/office/officeart/2005/8/layout/arrow2"/>
    <dgm:cxn modelId="{4505E661-F921-46B3-9A6A-2DF8F2BE79CC}" srcId="{4F5685A3-302D-486B-9C32-B551EF74EBD0}" destId="{3E2729C2-AD8B-488C-9043-250DF971CBA3}" srcOrd="1" destOrd="0" parTransId="{2F7699E3-6805-40CD-B205-18D6D647C724}" sibTransId="{DC713DE3-FE23-4486-A770-0111E3E93FAC}"/>
    <dgm:cxn modelId="{0B8E1783-24D1-48EA-9636-FC99ACD0F7CB}" type="presOf" srcId="{4F5685A3-302D-486B-9C32-B551EF74EBD0}" destId="{A6835C09-5791-4B8B-8250-D620FE81D7E5}" srcOrd="0" destOrd="0" presId="urn:microsoft.com/office/officeart/2005/8/layout/arrow2"/>
    <dgm:cxn modelId="{DDE3B88C-FFC3-4F96-81E3-74637D7EF5A6}" srcId="{4F5685A3-302D-486B-9C32-B551EF74EBD0}" destId="{EEBFA007-5157-4682-875B-E763E2F72AA1}" srcOrd="2" destOrd="0" parTransId="{5D64372C-2B9E-44D3-8642-C2785EBE414C}" sibTransId="{6E668769-86BB-4EA3-BAEE-6B9191A28A15}"/>
    <dgm:cxn modelId="{0C47BDC9-B3B5-4A90-8E88-4EDBEBCA6D3F}" srcId="{4F5685A3-302D-486B-9C32-B551EF74EBD0}" destId="{E9506DCB-D7C3-41C4-B8EF-6C2890178D94}" srcOrd="0" destOrd="0" parTransId="{E0E81A13-FE02-4FBE-9A54-6F098F4ED343}" sibTransId="{DDAFA1C1-D3EA-4974-953C-8054ABDACC40}"/>
    <dgm:cxn modelId="{CE0663CE-8A91-4B5F-B38F-DDFA487831B9}" type="presOf" srcId="{E9506DCB-D7C3-41C4-B8EF-6C2890178D94}" destId="{14105BD9-CC8B-4043-9AD4-513B492489DF}" srcOrd="0" destOrd="0" presId="urn:microsoft.com/office/officeart/2005/8/layout/arrow2"/>
    <dgm:cxn modelId="{C672E1FF-7D95-43AC-822F-17B4A4948F26}" type="presOf" srcId="{3E2729C2-AD8B-488C-9043-250DF971CBA3}" destId="{FC0E39B0-84F0-4269-8C4F-D19DD5A0B3D7}" srcOrd="0" destOrd="0" presId="urn:microsoft.com/office/officeart/2005/8/layout/arrow2"/>
    <dgm:cxn modelId="{7C8629DF-EBA3-476A-8641-B5F6FCEC8D8E}" type="presParOf" srcId="{A6835C09-5791-4B8B-8250-D620FE81D7E5}" destId="{D4081194-E736-42A4-8212-1684DA2C8F51}" srcOrd="0" destOrd="0" presId="urn:microsoft.com/office/officeart/2005/8/layout/arrow2"/>
    <dgm:cxn modelId="{1EE05903-AFCB-4D1D-90F7-F76AB754E815}" type="presParOf" srcId="{A6835C09-5791-4B8B-8250-D620FE81D7E5}" destId="{3884E7B0-FEF0-4511-8BC9-BC32378016EB}" srcOrd="1" destOrd="0" presId="urn:microsoft.com/office/officeart/2005/8/layout/arrow2"/>
    <dgm:cxn modelId="{E5DA19D9-993E-4203-A388-C32C6E6BDE0F}" type="presParOf" srcId="{3884E7B0-FEF0-4511-8BC9-BC32378016EB}" destId="{80F54468-DF08-4A0E-ADB8-0BEE0E506CD3}" srcOrd="0" destOrd="0" presId="urn:microsoft.com/office/officeart/2005/8/layout/arrow2"/>
    <dgm:cxn modelId="{5149097E-6410-4453-906A-F55FD8391FE7}" type="presParOf" srcId="{3884E7B0-FEF0-4511-8BC9-BC32378016EB}" destId="{14105BD9-CC8B-4043-9AD4-513B492489DF}" srcOrd="1" destOrd="0" presId="urn:microsoft.com/office/officeart/2005/8/layout/arrow2"/>
    <dgm:cxn modelId="{D983BEF8-66F7-4FEF-A92A-A6D890B0EABB}" type="presParOf" srcId="{3884E7B0-FEF0-4511-8BC9-BC32378016EB}" destId="{1FF672E6-492A-4473-94FE-350C02D87A72}" srcOrd="2" destOrd="0" presId="urn:microsoft.com/office/officeart/2005/8/layout/arrow2"/>
    <dgm:cxn modelId="{7FCB14AB-A0B1-418D-ABF3-8F0432D658C7}" type="presParOf" srcId="{3884E7B0-FEF0-4511-8BC9-BC32378016EB}" destId="{FC0E39B0-84F0-4269-8C4F-D19DD5A0B3D7}" srcOrd="3" destOrd="0" presId="urn:microsoft.com/office/officeart/2005/8/layout/arrow2"/>
    <dgm:cxn modelId="{0BF6E9FA-9DB1-44E9-848A-0433309A1B45}" type="presParOf" srcId="{3884E7B0-FEF0-4511-8BC9-BC32378016EB}" destId="{49F309B6-93B7-4066-B5CC-8EF0B127D4A3}" srcOrd="4" destOrd="0" presId="urn:microsoft.com/office/officeart/2005/8/layout/arrow2"/>
    <dgm:cxn modelId="{170D6B54-018C-4533-BE42-FE0DA2B81F4B}" type="presParOf" srcId="{3884E7B0-FEF0-4511-8BC9-BC32378016EB}" destId="{A54E721D-0A0D-4ADB-8F79-D1F5D9D477E8}"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81194-E736-42A4-8212-1684DA2C8F51}">
      <dsp:nvSpPr>
        <dsp:cNvPr id="0" name=""/>
        <dsp:cNvSpPr/>
      </dsp:nvSpPr>
      <dsp:spPr>
        <a:xfrm>
          <a:off x="0" y="0"/>
          <a:ext cx="5377651" cy="336103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F54468-DF08-4A0E-ADB8-0BEE0E506CD3}">
      <dsp:nvSpPr>
        <dsp:cNvPr id="0" name=""/>
        <dsp:cNvSpPr/>
      </dsp:nvSpPr>
      <dsp:spPr>
        <a:xfrm>
          <a:off x="682961" y="3631735"/>
          <a:ext cx="139818" cy="13981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105BD9-CC8B-4043-9AD4-513B492489DF}">
      <dsp:nvSpPr>
        <dsp:cNvPr id="0" name=""/>
        <dsp:cNvSpPr/>
      </dsp:nvSpPr>
      <dsp:spPr>
        <a:xfrm>
          <a:off x="752871" y="3701644"/>
          <a:ext cx="1252992" cy="97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087" tIns="0" rIns="0" bIns="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752871" y="3701644"/>
        <a:ext cx="1252992" cy="971338"/>
      </dsp:txXfrm>
    </dsp:sp>
    <dsp:sp modelId="{1FF672E6-492A-4473-94FE-350C02D87A72}">
      <dsp:nvSpPr>
        <dsp:cNvPr id="0" name=""/>
        <dsp:cNvSpPr/>
      </dsp:nvSpPr>
      <dsp:spPr>
        <a:xfrm>
          <a:off x="1917132" y="2718206"/>
          <a:ext cx="252749" cy="25274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0E39B0-84F0-4269-8C4F-D19DD5A0B3D7}">
      <dsp:nvSpPr>
        <dsp:cNvPr id="0" name=""/>
        <dsp:cNvSpPr/>
      </dsp:nvSpPr>
      <dsp:spPr>
        <a:xfrm>
          <a:off x="2043507" y="2844581"/>
          <a:ext cx="1290636" cy="1828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927" tIns="0" rIns="0" bIns="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2043507" y="2844581"/>
        <a:ext cx="1290636" cy="1828401"/>
      </dsp:txXfrm>
    </dsp:sp>
    <dsp:sp modelId="{49F309B6-93B7-4066-B5CC-8EF0B127D4A3}">
      <dsp:nvSpPr>
        <dsp:cNvPr id="0" name=""/>
        <dsp:cNvSpPr/>
      </dsp:nvSpPr>
      <dsp:spPr>
        <a:xfrm>
          <a:off x="3401364" y="2162291"/>
          <a:ext cx="349547" cy="3495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E721D-0A0D-4ADB-8F79-D1F5D9D477E8}">
      <dsp:nvSpPr>
        <dsp:cNvPr id="0" name=""/>
        <dsp:cNvSpPr/>
      </dsp:nvSpPr>
      <dsp:spPr>
        <a:xfrm>
          <a:off x="3576138" y="2337065"/>
          <a:ext cx="1290636" cy="233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18" tIns="0" rIns="0" bIns="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3576138" y="2337065"/>
        <a:ext cx="1290636" cy="233591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1F6A68-9B56-7D49-BFA8-7AE7F3B58810}" type="datetimeFigureOut">
              <a:rPr lang="en-US" smtClean="0"/>
              <a:t>7/30/2024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6BBBDA-BEF2-3A41-8002-C8F8CBC8575C}" type="slidenum">
              <a:rPr lang="en-US" smtClean="0"/>
              <a:t>‹#›</a:t>
            </a:fld>
            <a:endParaRPr lang="en-US"/>
          </a:p>
        </p:txBody>
      </p:sp>
    </p:spTree>
    <p:extLst>
      <p:ext uri="{BB962C8B-B14F-4D97-AF65-F5344CB8AC3E}">
        <p14:creationId xmlns:p14="http://schemas.microsoft.com/office/powerpoint/2010/main" val="3662435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xfrm>
            <a:off x="381000" y="685800"/>
            <a:ext cx="6096000" cy="3429000"/>
          </a:xfrm>
          <a:prstGeom prst="rect">
            <a:avLst/>
          </a:prstGeom>
        </p:spPr>
        <p:txBody>
          <a:bodyPr/>
          <a:lstStyle/>
          <a:p>
            <a:endParaRPr/>
          </a:p>
        </p:txBody>
      </p:sp>
      <p:sp>
        <p:nvSpPr>
          <p:cNvPr id="624" name="Shape 62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81162522"/>
      </p:ext>
    </p:extLst>
  </p:cSld>
  <p:clrMap bg1="lt1" tx1="dk1" bg2="lt2" tx2="dk2" accent1="accent1" accent2="accent2" accent3="accent3" accent4="accent4" accent5="accent5" accent6="accent6" hlink="hlink" folHlink="folHlink"/>
  <p:hf hdr="0" ftr="0" dt="0"/>
  <p:notesStyle>
    <a:lvl1pPr defTabSz="912546" latinLnBrk="0">
      <a:defRPr sz="1200">
        <a:latin typeface="+mn-lt"/>
        <a:ea typeface="+mn-ea"/>
        <a:cs typeface="+mn-cs"/>
        <a:sym typeface="Calibri"/>
      </a:defRPr>
    </a:lvl1pPr>
    <a:lvl2pPr indent="228498" defTabSz="912546" latinLnBrk="0">
      <a:defRPr sz="1200">
        <a:latin typeface="+mn-lt"/>
        <a:ea typeface="+mn-ea"/>
        <a:cs typeface="+mn-cs"/>
        <a:sym typeface="Calibri"/>
      </a:defRPr>
    </a:lvl2pPr>
    <a:lvl3pPr indent="456991" defTabSz="912546" latinLnBrk="0">
      <a:defRPr sz="1200">
        <a:latin typeface="+mn-lt"/>
        <a:ea typeface="+mn-ea"/>
        <a:cs typeface="+mn-cs"/>
        <a:sym typeface="Calibri"/>
      </a:defRPr>
    </a:lvl3pPr>
    <a:lvl4pPr indent="685490" defTabSz="912546" latinLnBrk="0">
      <a:defRPr sz="1200">
        <a:latin typeface="+mn-lt"/>
        <a:ea typeface="+mn-ea"/>
        <a:cs typeface="+mn-cs"/>
        <a:sym typeface="Calibri"/>
      </a:defRPr>
    </a:lvl4pPr>
    <a:lvl5pPr indent="913982" defTabSz="912546" latinLnBrk="0">
      <a:defRPr sz="1200">
        <a:latin typeface="+mn-lt"/>
        <a:ea typeface="+mn-ea"/>
        <a:cs typeface="+mn-cs"/>
        <a:sym typeface="Calibri"/>
      </a:defRPr>
    </a:lvl5pPr>
    <a:lvl6pPr indent="1142481" defTabSz="912546" latinLnBrk="0">
      <a:defRPr sz="1200">
        <a:latin typeface="+mn-lt"/>
        <a:ea typeface="+mn-ea"/>
        <a:cs typeface="+mn-cs"/>
        <a:sym typeface="Calibri"/>
      </a:defRPr>
    </a:lvl6pPr>
    <a:lvl7pPr indent="1370972" defTabSz="912546" latinLnBrk="0">
      <a:defRPr sz="1200">
        <a:latin typeface="+mn-lt"/>
        <a:ea typeface="+mn-ea"/>
        <a:cs typeface="+mn-cs"/>
        <a:sym typeface="Calibri"/>
      </a:defRPr>
    </a:lvl7pPr>
    <a:lvl8pPr indent="1599468" defTabSz="912546" latinLnBrk="0">
      <a:defRPr sz="1200">
        <a:latin typeface="+mn-lt"/>
        <a:ea typeface="+mn-ea"/>
        <a:cs typeface="+mn-cs"/>
        <a:sym typeface="Calibri"/>
      </a:defRPr>
    </a:lvl8pPr>
    <a:lvl9pPr indent="1827963" defTabSz="912546"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465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77" name="Shape 777"/>
          <p:cNvSpPr>
            <a:spLocks noGrp="1"/>
          </p:cNvSpPr>
          <p:nvPr>
            <p:ph type="body" sz="quarter" idx="1"/>
          </p:nvPr>
        </p:nvSpPr>
        <p:spPr>
          <a:prstGeom prst="rect">
            <a:avLst/>
          </a:prstGeom>
        </p:spPr>
        <p:txBody>
          <a:bodyPr/>
          <a:lstStyle/>
          <a:p>
            <a:pPr>
              <a:defRPr b="1">
                <a:latin typeface="Lucida Grande"/>
                <a:ea typeface="Lucida Grande"/>
                <a:cs typeface="Lucida Grande"/>
                <a:sym typeface="Lucida Grande"/>
              </a:defRPr>
            </a:pPr>
            <a:r>
              <a:rPr lang="en-GB" dirty="0"/>
              <a:t>The reason is that constantly telling people what to</a:t>
            </a:r>
            <a:r>
              <a:rPr lang="en-GB" baseline="0" dirty="0"/>
              <a:t> do does not work. Here’s why.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Here is how the human brain works. Prefrontal cortex is a very important part of the brain that is responsible for making decisions, and yet is very energy-hungry, weak, and capricious.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It is very easy to upset it– if you expose your brain to any physical threat, the fight-or-flight system of the brain is activated. Brain resources flow in to support it, and as a result prefrontal cortex cannot function well, so we literally become dumb.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So here’s the key point: it seems that our brain cannot differentiate between PHYSICAL threat and SOCIAL threat. </a:t>
            </a:r>
            <a:endParaRPr lang="en-GB" dirty="0"/>
          </a:p>
          <a:p>
            <a:pPr>
              <a:defRPr b="1">
                <a:latin typeface="Lucida Grande"/>
                <a:ea typeface="Lucida Grande"/>
                <a:cs typeface="Lucida Grande"/>
                <a:sym typeface="Lucida Grande"/>
              </a:defRPr>
            </a:pPr>
            <a:endParaRPr lang="en-GB" dirty="0"/>
          </a:p>
          <a:p>
            <a:pPr marL="0" marR="0" indent="0" defTabSz="912850" eaLnBrk="1" fontAlgn="auto" latinLnBrk="0" hangingPunct="1">
              <a:lnSpc>
                <a:spcPct val="100000"/>
              </a:lnSpc>
              <a:spcBef>
                <a:spcPts val="0"/>
              </a:spcBef>
              <a:spcAft>
                <a:spcPts val="0"/>
              </a:spcAft>
              <a:buClrTx/>
              <a:buSzTx/>
              <a:buFontTx/>
              <a:buNone/>
              <a:tabLst/>
              <a:defRPr b="1">
                <a:latin typeface="Lucida Grande"/>
                <a:ea typeface="Lucida Grande"/>
                <a:cs typeface="Lucida Grande"/>
                <a:sym typeface="Lucida Grande"/>
              </a:defRPr>
            </a:pPr>
            <a:r>
              <a:rPr lang="en-GB" baseline="0" dirty="0"/>
              <a:t>When we tell people what they should do, they feel defensive. When people feel defensive, they don’t think straight. </a:t>
            </a:r>
          </a:p>
          <a:p>
            <a:pPr>
              <a:defRPr b="1">
                <a:latin typeface="Lucida Grande"/>
                <a:ea typeface="Lucida Grande"/>
                <a:cs typeface="Lucida Grande"/>
                <a:sym typeface="Lucida Grande"/>
              </a:defRPr>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02" name="Shape 802"/>
          <p:cNvSpPr>
            <a:spLocks noGrp="1"/>
          </p:cNvSpPr>
          <p:nvPr>
            <p:ph type="body" sz="quarter" idx="1"/>
          </p:nvPr>
        </p:nvSpPr>
        <p:spPr>
          <a:prstGeom prst="rect">
            <a:avLst/>
          </a:prstGeom>
        </p:spPr>
        <p:txBody>
          <a:bodyPr/>
          <a:lstStyle/>
          <a:p>
            <a:pPr>
              <a:defRPr b="1">
                <a:latin typeface="Lucida Grande"/>
                <a:ea typeface="Lucida Grande"/>
                <a:cs typeface="Lucida Grande"/>
                <a:sym typeface="Lucida Grande"/>
              </a:defRPr>
            </a:pPr>
            <a:r>
              <a:rPr lang="en-GB" dirty="0"/>
              <a:t>David Rock helpfully mapped out the five domains of social experience that create a threat response</a:t>
            </a:r>
            <a:r>
              <a:rPr lang="en-GB" baseline="0" dirty="0"/>
              <a:t>, using the acronym SCARF.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Our brain’s most important function is to keep its owner safe. So it constantly scans the environment, looking for potential threats.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dirty="0"/>
              <a:t>(Explain</a:t>
            </a:r>
            <a:r>
              <a:rPr lang="en-GB" baseline="0" dirty="0"/>
              <a:t> each.)</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Now, what happens if my boss is constantly telling me what I’m doing wrong and what I should be doing instead? Which elements of the SCARF are under threat? Most if not all of them (ESPECIALLY STATUS).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As a result, I feel ‘less than’, overwhelmed, and I can’t make rational decisions.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So, while telling people what they should do is sometimes important, it should not be our main way of managing people. </a:t>
            </a:r>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02" name="Shape 802"/>
          <p:cNvSpPr>
            <a:spLocks noGrp="1"/>
          </p:cNvSpPr>
          <p:nvPr>
            <p:ph type="body" sz="quarter" idx="1"/>
          </p:nvPr>
        </p:nvSpPr>
        <p:spPr>
          <a:prstGeom prst="rect">
            <a:avLst/>
          </a:prstGeom>
        </p:spPr>
        <p:txBody>
          <a:bodyPr/>
          <a:lstStyle/>
          <a:p>
            <a:pPr>
              <a:defRPr b="1">
                <a:latin typeface="Lucida Grande"/>
                <a:ea typeface="Lucida Grande"/>
                <a:cs typeface="Lucida Grande"/>
                <a:sym typeface="Lucida Grande"/>
              </a:defRPr>
            </a:pPr>
            <a:r>
              <a:rPr lang="en-GB" dirty="0"/>
              <a:t>David Rock helpfully mapped out the five domains of social experience that create a threat response</a:t>
            </a:r>
            <a:r>
              <a:rPr lang="en-GB" baseline="0" dirty="0"/>
              <a:t>, using the acronym SCARF.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Our brain’s most important function is to keep its owner safe. So it constantly scans the environment, looking for potential threats.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dirty="0"/>
              <a:t>(Explain</a:t>
            </a:r>
            <a:r>
              <a:rPr lang="en-GB" baseline="0" dirty="0"/>
              <a:t> each.)</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Now, what happens if my boss is constantly telling me what I’m doing wrong and what I should be doing instead? Which elements of the SCARF are under threat? Most if not all of them (ESPECIALLY STATUS).</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As a result, I feel ‘less than’, overwhelmed, and I can’t make rational decisions. </a:t>
            </a:r>
          </a:p>
          <a:p>
            <a:pPr>
              <a:defRPr b="1">
                <a:latin typeface="Lucida Grande"/>
                <a:ea typeface="Lucida Grande"/>
                <a:cs typeface="Lucida Grande"/>
                <a:sym typeface="Lucida Grande"/>
              </a:defRPr>
            </a:pPr>
            <a:endParaRPr lang="en-GB" baseline="0" dirty="0"/>
          </a:p>
          <a:p>
            <a:pPr>
              <a:defRPr b="1">
                <a:latin typeface="Lucida Grande"/>
                <a:ea typeface="Lucida Grande"/>
                <a:cs typeface="Lucida Grande"/>
                <a:sym typeface="Lucida Grande"/>
              </a:defRPr>
            </a:pPr>
            <a:r>
              <a:rPr lang="en-GB" baseline="0" dirty="0"/>
              <a:t>So, while telling people what they should do is sometimes important, it should not be our main way of managing people. </a:t>
            </a:r>
            <a:endParaRPr lang="en-GB" dirty="0"/>
          </a:p>
        </p:txBody>
      </p:sp>
    </p:spTree>
    <p:extLst>
      <p:ext uri="{BB962C8B-B14F-4D97-AF65-F5344CB8AC3E}">
        <p14:creationId xmlns:p14="http://schemas.microsoft.com/office/powerpoint/2010/main" val="3078750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4352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So, why is coaching a better way to change </a:t>
            </a:r>
            <a:r>
              <a:rPr lang="en-US" b="1" baseline="0" dirty="0"/>
              <a:t>someone’s </a:t>
            </a:r>
            <a:r>
              <a:rPr lang="en-US" b="1" baseline="0" dirty="0" err="1"/>
              <a:t>behaviour</a:t>
            </a:r>
            <a:r>
              <a:rPr lang="en-US" b="1" baseline="0" dirty="0"/>
              <a:t>? </a:t>
            </a:r>
          </a:p>
          <a:p>
            <a:endParaRPr lang="en-US" b="1" baseline="0" dirty="0"/>
          </a:p>
          <a:p>
            <a:r>
              <a:rPr lang="en-US" b="1" baseline="0" dirty="0"/>
              <a:t>Why don’t we do it all the time then? (Listen to opinions.) </a:t>
            </a:r>
          </a:p>
          <a:p>
            <a:endParaRPr lang="en-US" dirty="0"/>
          </a:p>
          <a:p>
            <a:endParaRPr lang="en-US" dirty="0"/>
          </a:p>
        </p:txBody>
      </p:sp>
    </p:spTree>
    <p:extLst>
      <p:ext uri="{BB962C8B-B14F-4D97-AF65-F5344CB8AC3E}">
        <p14:creationId xmlns:p14="http://schemas.microsoft.com/office/powerpoint/2010/main" val="2082679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Shape 9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16" name="Shape 916"/>
          <p:cNvSpPr>
            <a:spLocks noGrp="1"/>
          </p:cNvSpPr>
          <p:nvPr>
            <p:ph type="body" sz="quarter" idx="1"/>
          </p:nvPr>
        </p:nvSpPr>
        <p:spPr>
          <a:prstGeom prst="rect">
            <a:avLst/>
          </a:prstGeom>
        </p:spPr>
        <p:txBody>
          <a:bodyPr/>
          <a:lstStyle/>
          <a:p>
            <a:pPr>
              <a:defRPr b="1"/>
            </a:pPr>
            <a:r>
              <a:rPr lang="en-GB" b="1" dirty="0"/>
              <a:t>There are</a:t>
            </a:r>
            <a:r>
              <a:rPr lang="en-GB" b="1" baseline="0" dirty="0"/>
              <a:t> t</a:t>
            </a:r>
            <a:r>
              <a:rPr lang="en-GB" b="1" dirty="0"/>
              <a:t>wo main reasons</a:t>
            </a:r>
            <a:r>
              <a:rPr lang="en-GB" b="1" baseline="0" dirty="0"/>
              <a:t> for that. </a:t>
            </a:r>
            <a:endParaRPr lang="en-GB" b="1" dirty="0"/>
          </a:p>
          <a:p>
            <a:pPr>
              <a:defRPr b="1"/>
            </a:pPr>
            <a:endParaRPr lang="en-GB" b="1" dirty="0"/>
          </a:p>
          <a:p>
            <a:pPr>
              <a:defRPr b="1"/>
            </a:pPr>
            <a:r>
              <a:rPr lang="en-GB" b="1" dirty="0"/>
              <a:t>First, it just takes a LOT MORE</a:t>
            </a:r>
            <a:r>
              <a:rPr lang="en-GB" b="1" baseline="0" dirty="0"/>
              <a:t> TIME than telling someone what to do. </a:t>
            </a:r>
          </a:p>
          <a:p>
            <a:pPr>
              <a:defRPr b="1"/>
            </a:pPr>
            <a:endParaRPr lang="en-GB" b="1" dirty="0"/>
          </a:p>
          <a:p>
            <a:pPr>
              <a:defRPr b="1"/>
            </a:pPr>
            <a:r>
              <a:rPr lang="en-GB" b="1" dirty="0"/>
              <a:t>Secondly, it creates </a:t>
            </a:r>
            <a:r>
              <a:rPr lang="en-GB" b="1" i="0" dirty="0"/>
              <a:t>A</a:t>
            </a:r>
            <a:r>
              <a:rPr lang="en-GB" b="1" i="0" baseline="0" dirty="0"/>
              <a:t> THREAT</a:t>
            </a:r>
            <a:r>
              <a:rPr lang="en-GB" b="1" i="1" dirty="0"/>
              <a:t> to our own brain.</a:t>
            </a:r>
            <a:r>
              <a:rPr lang="en-GB" b="1" dirty="0"/>
              <a:t> </a:t>
            </a:r>
            <a:br>
              <a:rPr lang="en-GB" b="1" dirty="0"/>
            </a:br>
            <a:endParaRPr lang="en-GB" b="1" dirty="0"/>
          </a:p>
          <a:p>
            <a:pPr lvl="1" indent="456473"/>
            <a:r>
              <a:rPr lang="en-GB" b="1" dirty="0"/>
              <a:t>Resisting the temptation to solve the person’s problem ourselves can be difficult.</a:t>
            </a:r>
            <a:r>
              <a:rPr lang="en-GB" b="1" baseline="0" dirty="0"/>
              <a:t> (Imagine watching someone struggle with a jigsaw puzzle, seeing where the missing piece is, but not being allowed to say anything).</a:t>
            </a:r>
            <a:endParaRPr lang="en-GB" b="1" dirty="0"/>
          </a:p>
          <a:p>
            <a:pPr lvl="1" indent="456473"/>
            <a:r>
              <a:rPr lang="en-GB" b="1" dirty="0"/>
              <a:t>Threat to Status – what if the other person comes up with a good idea and show that s/he is smarter than me?</a:t>
            </a:r>
          </a:p>
          <a:p>
            <a:pPr lvl="1" indent="456473"/>
            <a:r>
              <a:rPr lang="en-GB" b="1" dirty="0"/>
              <a:t>Threat to Certainty – what if the other person can’t find a solution? </a:t>
            </a:r>
          </a:p>
          <a:p>
            <a:pPr lvl="1" indent="456473"/>
            <a:endParaRPr lang="en-GB" b="1" dirty="0"/>
          </a:p>
          <a:p>
            <a:pPr lvl="1" indent="456473"/>
            <a:r>
              <a:rPr lang="en-GB" b="1" dirty="0"/>
              <a:t>Coaching</a:t>
            </a:r>
            <a:r>
              <a:rPr lang="en-GB" b="1" baseline="0" dirty="0"/>
              <a:t> doesn’t come naturally to most people. But it is definitely worth the effort. </a:t>
            </a:r>
            <a:endParaRPr lang="en-GB" b="1" dirty="0"/>
          </a:p>
          <a:p>
            <a:pPr lvl="1" indent="456473"/>
            <a:endParaRPr lang="en-GB" b="1" dirty="0"/>
          </a:p>
          <a:p>
            <a:pPr lvl="1" indent="456473"/>
            <a:r>
              <a:rPr lang="en-GB" b="1" dirty="0"/>
              <a:t>So, </a:t>
            </a:r>
            <a:r>
              <a:rPr lang="en-GB" b="1" baseline="0" dirty="0"/>
              <a:t>if you struggle with coaching at the beginning, don’t give up!</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Shape 9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16" name="Shape 916"/>
          <p:cNvSpPr>
            <a:spLocks noGrp="1"/>
          </p:cNvSpPr>
          <p:nvPr>
            <p:ph type="body" sz="quarter" idx="1"/>
          </p:nvPr>
        </p:nvSpPr>
        <p:spPr>
          <a:prstGeom prst="rect">
            <a:avLst/>
          </a:prstGeom>
        </p:spPr>
        <p:txBody>
          <a:bodyPr/>
          <a:lstStyle/>
          <a:p>
            <a:pPr>
              <a:defRPr b="1"/>
            </a:pPr>
            <a:r>
              <a:rPr lang="en-GB" b="1" dirty="0"/>
              <a:t>There are</a:t>
            </a:r>
            <a:r>
              <a:rPr lang="en-GB" b="1" baseline="0" dirty="0"/>
              <a:t> t</a:t>
            </a:r>
            <a:r>
              <a:rPr lang="en-GB" b="1" dirty="0"/>
              <a:t>wo main reasons</a:t>
            </a:r>
            <a:r>
              <a:rPr lang="en-GB" b="1" baseline="0" dirty="0"/>
              <a:t> for that. </a:t>
            </a:r>
            <a:endParaRPr lang="en-GB" b="1" dirty="0"/>
          </a:p>
          <a:p>
            <a:pPr>
              <a:defRPr b="1"/>
            </a:pPr>
            <a:endParaRPr lang="en-GB" b="1" dirty="0"/>
          </a:p>
          <a:p>
            <a:pPr>
              <a:defRPr b="1"/>
            </a:pPr>
            <a:r>
              <a:rPr lang="en-GB" b="1" dirty="0"/>
              <a:t>First, it just takes a LOT MORE</a:t>
            </a:r>
            <a:r>
              <a:rPr lang="en-GB" b="1" baseline="0" dirty="0"/>
              <a:t> TIME than telling someone what to do. </a:t>
            </a:r>
          </a:p>
          <a:p>
            <a:pPr>
              <a:defRPr b="1"/>
            </a:pPr>
            <a:endParaRPr lang="en-GB" b="1" dirty="0"/>
          </a:p>
          <a:p>
            <a:pPr>
              <a:defRPr b="1"/>
            </a:pPr>
            <a:r>
              <a:rPr lang="en-GB" b="1" dirty="0"/>
              <a:t>Secondly, it creates </a:t>
            </a:r>
            <a:r>
              <a:rPr lang="en-GB" b="1" i="0" dirty="0"/>
              <a:t>A</a:t>
            </a:r>
            <a:r>
              <a:rPr lang="en-GB" b="1" i="0" baseline="0" dirty="0"/>
              <a:t> THREAT</a:t>
            </a:r>
            <a:r>
              <a:rPr lang="en-GB" b="1" i="1" dirty="0"/>
              <a:t> to our own brain.</a:t>
            </a:r>
            <a:r>
              <a:rPr lang="en-GB" b="1" dirty="0"/>
              <a:t> </a:t>
            </a:r>
            <a:br>
              <a:rPr lang="en-GB" b="1" dirty="0"/>
            </a:br>
            <a:endParaRPr lang="en-GB" b="1" dirty="0"/>
          </a:p>
          <a:p>
            <a:pPr lvl="1" indent="456473"/>
            <a:r>
              <a:rPr lang="en-GB" b="1" dirty="0"/>
              <a:t>Resisting the temptation to solve the person’s problem ourselves can be difficult.</a:t>
            </a:r>
            <a:r>
              <a:rPr lang="en-GB" b="1" baseline="0" dirty="0"/>
              <a:t> (Imagine watching someone struggle with a jigsaw puzzle, seeing where the missing piece is, but not being allowed to say anything).</a:t>
            </a:r>
            <a:endParaRPr lang="en-GB" b="1" dirty="0"/>
          </a:p>
          <a:p>
            <a:pPr lvl="1" indent="456473"/>
            <a:r>
              <a:rPr lang="en-GB" b="1" dirty="0"/>
              <a:t>Threat to Status – what if the other person comes up with a good idea and show that s/he is smarter than me?</a:t>
            </a:r>
          </a:p>
          <a:p>
            <a:pPr lvl="1" indent="456473"/>
            <a:r>
              <a:rPr lang="en-GB" b="1" dirty="0"/>
              <a:t>Threat to Certainty – what if the other person can’t find a solution? </a:t>
            </a:r>
          </a:p>
          <a:p>
            <a:pPr lvl="1" indent="456473"/>
            <a:endParaRPr lang="en-GB" b="1" dirty="0"/>
          </a:p>
          <a:p>
            <a:pPr lvl="1" indent="456473"/>
            <a:r>
              <a:rPr lang="en-GB" b="1" dirty="0"/>
              <a:t>Coaching</a:t>
            </a:r>
            <a:r>
              <a:rPr lang="en-GB" b="1" baseline="0" dirty="0"/>
              <a:t> doesn’t come naturally to most people. But it is definitely worth the effort. </a:t>
            </a:r>
            <a:endParaRPr lang="en-GB" b="1" dirty="0"/>
          </a:p>
          <a:p>
            <a:pPr lvl="1" indent="456473"/>
            <a:endParaRPr lang="en-GB" b="1" dirty="0"/>
          </a:p>
          <a:p>
            <a:pPr lvl="1" indent="456473"/>
            <a:r>
              <a:rPr lang="en-GB" b="1" dirty="0"/>
              <a:t>So, </a:t>
            </a:r>
            <a:r>
              <a:rPr lang="en-GB" b="1" baseline="0" dirty="0"/>
              <a:t>if you struggle with coaching at the beginning, don’t give up!</a:t>
            </a:r>
            <a:endParaRPr dirty="0"/>
          </a:p>
        </p:txBody>
      </p:sp>
    </p:spTree>
    <p:extLst>
      <p:ext uri="{BB962C8B-B14F-4D97-AF65-F5344CB8AC3E}">
        <p14:creationId xmlns:p14="http://schemas.microsoft.com/office/powerpoint/2010/main" val="336039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So, coaching should be a manager’s staple tool. </a:t>
            </a:r>
          </a:p>
          <a:p>
            <a:endParaRPr lang="en-US" b="1" baseline="0" dirty="0"/>
          </a:p>
          <a:p>
            <a:r>
              <a:rPr lang="en-US" b="1" baseline="0" dirty="0"/>
              <a:t>Unfortunately, it’s impossible to train someone to be a coach in one hour. </a:t>
            </a:r>
          </a:p>
          <a:p>
            <a:endParaRPr lang="en-US" b="1" baseline="0" dirty="0"/>
          </a:p>
          <a:p>
            <a:r>
              <a:rPr lang="en-US" b="1" baseline="0" dirty="0"/>
              <a:t>The International Coaching Federation, for example, requires 60 hours of training and 100 hours of coaching practice just to get the Associate Coach Certification. To get their Professional Certification, you need 125 hours of training and over 500 hours of practice. </a:t>
            </a:r>
          </a:p>
          <a:p>
            <a:endParaRPr lang="en-US" b="1" baseline="0" dirty="0"/>
          </a:p>
          <a:p>
            <a:r>
              <a:rPr lang="en-US" b="1" baseline="0" dirty="0"/>
              <a:t>We’d like to provide you with a very simple yet powerful framework for having short coaching conversations with your people. In the next hour we’ll give you enough to go ahead and start practicing. </a:t>
            </a:r>
          </a:p>
          <a:p>
            <a:endParaRPr lang="en-US" b="1" baseline="0" dirty="0"/>
          </a:p>
          <a:p>
            <a:endParaRPr lang="en-US" dirty="0"/>
          </a:p>
        </p:txBody>
      </p:sp>
    </p:spTree>
    <p:extLst>
      <p:ext uri="{BB962C8B-B14F-4D97-AF65-F5344CB8AC3E}">
        <p14:creationId xmlns:p14="http://schemas.microsoft.com/office/powerpoint/2010/main" val="2564433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GROW model without talking about it through a video clip from the movie, How to train my dragon? This get’s them to start thinking in the direction of the </a:t>
            </a:r>
            <a:r>
              <a:rPr lang="en-US"/>
              <a:t>Grow Coaching model. </a:t>
            </a:r>
            <a:endParaRPr lang="en-US" dirty="0"/>
          </a:p>
        </p:txBody>
      </p:sp>
      <p:sp>
        <p:nvSpPr>
          <p:cNvPr id="4" name="Slide Number Placeholder 3"/>
          <p:cNvSpPr>
            <a:spLocks noGrp="1"/>
          </p:cNvSpPr>
          <p:nvPr>
            <p:ph type="sldNum" sz="quarter" idx="10"/>
          </p:nvPr>
        </p:nvSpPr>
        <p:spPr/>
        <p:txBody>
          <a:bodyPr/>
          <a:lstStyle/>
          <a:p>
            <a:fld id="{3F4C8D16-5A6C-4C94-929F-6AC48B94F4AE}" type="slidenum">
              <a:rPr lang="en-US" smtClean="0"/>
              <a:t>21</a:t>
            </a:fld>
            <a:endParaRPr lang="en-US" dirty="0"/>
          </a:p>
        </p:txBody>
      </p:sp>
    </p:spTree>
    <p:extLst>
      <p:ext uri="{BB962C8B-B14F-4D97-AF65-F5344CB8AC3E}">
        <p14:creationId xmlns:p14="http://schemas.microsoft.com/office/powerpoint/2010/main" val="328093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r>
              <a:rPr lang="en-GB" dirty="0"/>
              <a:t>The modules contain all the essential skills</a:t>
            </a:r>
            <a:r>
              <a:rPr lang="en-GB" baseline="0" dirty="0"/>
              <a:t> you need to support the performance of your people. </a:t>
            </a:r>
          </a:p>
          <a:p>
            <a:endParaRPr lang="en-GB" baseline="0" dirty="0"/>
          </a:p>
          <a:p>
            <a:r>
              <a:rPr lang="en-GB" baseline="0" dirty="0"/>
              <a:t>Training will be done just-in-time. </a:t>
            </a:r>
            <a:endParaRPr lang="en-GB" dirty="0"/>
          </a:p>
        </p:txBody>
      </p:sp>
    </p:spTree>
    <p:extLst>
      <p:ext uri="{BB962C8B-B14F-4D97-AF65-F5344CB8AC3E}">
        <p14:creationId xmlns:p14="http://schemas.microsoft.com/office/powerpoint/2010/main" val="178608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GROW model in 90 seconds </a:t>
            </a:r>
          </a:p>
        </p:txBody>
      </p:sp>
      <p:sp>
        <p:nvSpPr>
          <p:cNvPr id="4" name="Slide Number Placeholder 3"/>
          <p:cNvSpPr>
            <a:spLocks noGrp="1"/>
          </p:cNvSpPr>
          <p:nvPr>
            <p:ph type="sldNum" sz="quarter" idx="10"/>
          </p:nvPr>
        </p:nvSpPr>
        <p:spPr/>
        <p:txBody>
          <a:bodyPr/>
          <a:lstStyle/>
          <a:p>
            <a:fld id="{3F4C8D16-5A6C-4C94-929F-6AC48B94F4AE}" type="slidenum">
              <a:rPr lang="en-US" smtClean="0"/>
              <a:t>24</a:t>
            </a:fld>
            <a:endParaRPr lang="en-US" dirty="0"/>
          </a:p>
        </p:txBody>
      </p:sp>
    </p:spTree>
    <p:extLst>
      <p:ext uri="{BB962C8B-B14F-4D97-AF65-F5344CB8AC3E}">
        <p14:creationId xmlns:p14="http://schemas.microsoft.com/office/powerpoint/2010/main" val="3203162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Coaching For Poor</a:t>
            </a:r>
            <a:r>
              <a:rPr lang="en-US" baseline="0" dirty="0"/>
              <a:t> Performance </a:t>
            </a:r>
          </a:p>
          <a:p>
            <a:endParaRPr lang="en-US" baseline="0" dirty="0"/>
          </a:p>
          <a:p>
            <a:r>
              <a:rPr lang="en-US" baseline="0" dirty="0"/>
              <a:t>Show the video on Poor Performance and then pause till the situation where the operator makes the mistake</a:t>
            </a:r>
            <a:br>
              <a:rPr lang="en-US" baseline="0" dirty="0"/>
            </a:br>
            <a:r>
              <a:rPr lang="en-US" baseline="0" dirty="0"/>
              <a:t>and ask two volunteers to pair up and do a role play of proving coaching related feedback.</a:t>
            </a:r>
          </a:p>
          <a:p>
            <a:endParaRPr lang="en-US" baseline="0" dirty="0"/>
          </a:p>
          <a:p>
            <a:r>
              <a:rPr lang="en-US" baseline="0" dirty="0"/>
              <a:t>Ask the class to make observations on the roleplay in the roleplay sheet.  </a:t>
            </a:r>
            <a:br>
              <a:rPr lang="en-US" baseline="0" dirty="0"/>
            </a:br>
            <a:br>
              <a:rPr lang="en-US" baseline="0" dirty="0"/>
            </a:br>
            <a:r>
              <a:rPr lang="en-US" baseline="0" dirty="0"/>
              <a:t>Then follow up with the remaining part of the video</a:t>
            </a:r>
            <a:endParaRPr lang="en-US" dirty="0"/>
          </a:p>
        </p:txBody>
      </p:sp>
      <p:sp>
        <p:nvSpPr>
          <p:cNvPr id="4" name="Slide Number Placeholder 3"/>
          <p:cNvSpPr>
            <a:spLocks noGrp="1"/>
          </p:cNvSpPr>
          <p:nvPr>
            <p:ph type="sldNum" sz="quarter" idx="10"/>
          </p:nvPr>
        </p:nvSpPr>
        <p:spPr/>
        <p:txBody>
          <a:bodyPr/>
          <a:lstStyle/>
          <a:p>
            <a:fld id="{3F4C8D16-5A6C-4C94-929F-6AC48B94F4AE}" type="slidenum">
              <a:rPr lang="en-US" smtClean="0"/>
              <a:t>27</a:t>
            </a:fld>
            <a:endParaRPr lang="en-US" dirty="0"/>
          </a:p>
        </p:txBody>
      </p:sp>
    </p:spTree>
    <p:extLst>
      <p:ext uri="{BB962C8B-B14F-4D97-AF65-F5344CB8AC3E}">
        <p14:creationId xmlns:p14="http://schemas.microsoft.com/office/powerpoint/2010/main" val="238996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Best Coaching Conversation Video from How to Train your Dragon</a:t>
            </a:r>
            <a:r>
              <a:rPr lang="en-US" baseline="0" dirty="0"/>
              <a:t> movie</a:t>
            </a:r>
            <a:endParaRPr lang="en-US" dirty="0"/>
          </a:p>
        </p:txBody>
      </p:sp>
      <p:sp>
        <p:nvSpPr>
          <p:cNvPr id="4" name="Slide Number Placeholder 3"/>
          <p:cNvSpPr>
            <a:spLocks noGrp="1"/>
          </p:cNvSpPr>
          <p:nvPr>
            <p:ph type="sldNum" sz="quarter" idx="10"/>
          </p:nvPr>
        </p:nvSpPr>
        <p:spPr/>
        <p:txBody>
          <a:bodyPr/>
          <a:lstStyle/>
          <a:p>
            <a:fld id="{3F4C8D16-5A6C-4C94-929F-6AC48B94F4AE}" type="slidenum">
              <a:rPr lang="en-US" smtClean="0"/>
              <a:t>28</a:t>
            </a:fld>
            <a:endParaRPr lang="en-US" dirty="0"/>
          </a:p>
        </p:txBody>
      </p:sp>
    </p:spTree>
    <p:extLst>
      <p:ext uri="{BB962C8B-B14F-4D97-AF65-F5344CB8AC3E}">
        <p14:creationId xmlns:p14="http://schemas.microsoft.com/office/powerpoint/2010/main" val="776525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a:t>
            </a:r>
            <a:r>
              <a:rPr lang="en-US" baseline="0" dirty="0"/>
              <a:t> video corridor coaching, where a manager uses limited time to coach in an informal setting </a:t>
            </a:r>
            <a:endParaRPr lang="en-US" dirty="0"/>
          </a:p>
        </p:txBody>
      </p:sp>
      <p:sp>
        <p:nvSpPr>
          <p:cNvPr id="4" name="Slide Number Placeholder 3"/>
          <p:cNvSpPr>
            <a:spLocks noGrp="1"/>
          </p:cNvSpPr>
          <p:nvPr>
            <p:ph type="sldNum" sz="quarter" idx="10"/>
          </p:nvPr>
        </p:nvSpPr>
        <p:spPr/>
        <p:txBody>
          <a:bodyPr/>
          <a:lstStyle/>
          <a:p>
            <a:fld id="{3F4C8D16-5A6C-4C94-929F-6AC48B94F4AE}" type="slidenum">
              <a:rPr lang="en-US" smtClean="0"/>
              <a:t>29</a:t>
            </a:fld>
            <a:endParaRPr lang="en-US" dirty="0"/>
          </a:p>
        </p:txBody>
      </p:sp>
    </p:spTree>
    <p:extLst>
      <p:ext uri="{BB962C8B-B14F-4D97-AF65-F5344CB8AC3E}">
        <p14:creationId xmlns:p14="http://schemas.microsoft.com/office/powerpoint/2010/main" val="3280933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the GROW coaching model video summarizing the GROW</a:t>
            </a:r>
          </a:p>
        </p:txBody>
      </p:sp>
      <p:sp>
        <p:nvSpPr>
          <p:cNvPr id="4" name="Slide Number Placeholder 3"/>
          <p:cNvSpPr>
            <a:spLocks noGrp="1"/>
          </p:cNvSpPr>
          <p:nvPr>
            <p:ph type="sldNum" sz="quarter" idx="10"/>
          </p:nvPr>
        </p:nvSpPr>
        <p:spPr/>
        <p:txBody>
          <a:bodyPr/>
          <a:lstStyle/>
          <a:p>
            <a:fld id="{3F4C8D16-5A6C-4C94-929F-6AC48B94F4AE}" type="slidenum">
              <a:rPr lang="en-US" smtClean="0"/>
              <a:t>30</a:t>
            </a:fld>
            <a:endParaRPr lang="en-US" dirty="0"/>
          </a:p>
        </p:txBody>
      </p:sp>
    </p:spTree>
    <p:extLst>
      <p:ext uri="{BB962C8B-B14F-4D97-AF65-F5344CB8AC3E}">
        <p14:creationId xmlns:p14="http://schemas.microsoft.com/office/powerpoint/2010/main" val="2815104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285750" indent="-285750">
              <a:buFont typeface="Arial"/>
              <a:buChar char="•"/>
            </a:pPr>
            <a:endParaRPr lang="en-US" dirty="0">
              <a:latin typeface="Arial"/>
              <a:cs typeface="Arial"/>
            </a:endParaRPr>
          </a:p>
          <a:p>
            <a:pPr marL="285750" indent="-285750">
              <a:buFont typeface="Arial"/>
              <a:buChar char="•"/>
            </a:pPr>
            <a:endParaRPr lang="en-US" sz="1600" dirty="0">
              <a:solidFill>
                <a:prstClr val="black"/>
              </a:solidFill>
              <a:latin typeface="Arial"/>
              <a:cs typeface="Arial"/>
            </a:endParaRPr>
          </a:p>
          <a:p>
            <a:pPr marL="342900" indent="-342900">
              <a:buFont typeface="Arial"/>
              <a:buChar char="•"/>
            </a:pPr>
            <a:endParaRPr lang="en-GB" sz="1600" dirty="0">
              <a:solidFill>
                <a:prstClr val="black"/>
              </a:solidFill>
              <a:latin typeface="Arial"/>
              <a:cs typeface="Arial"/>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E180A2F-87DD-45D6-BC3F-F139ED9AC662}" type="slidenum">
              <a:rPr lang="en-GB" smtClean="0"/>
              <a:t>31</a:t>
            </a:fld>
            <a:endParaRPr lang="en-GB" dirty="0"/>
          </a:p>
        </p:txBody>
      </p:sp>
    </p:spTree>
    <p:extLst>
      <p:ext uri="{BB962C8B-B14F-4D97-AF65-F5344CB8AC3E}">
        <p14:creationId xmlns:p14="http://schemas.microsoft.com/office/powerpoint/2010/main" val="101247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dirty="0"/>
          </a:p>
        </p:txBody>
      </p:sp>
      <p:sp>
        <p:nvSpPr>
          <p:cNvPr id="365" name="Shape 365"/>
          <p:cNvSpPr>
            <a:spLocks noGrp="1"/>
          </p:cNvSpPr>
          <p:nvPr>
            <p:ph type="body" sz="quarter" idx="1"/>
          </p:nvPr>
        </p:nvSpPr>
        <p:spPr>
          <a:prstGeom prst="rect">
            <a:avLst/>
          </a:prstGeom>
        </p:spPr>
        <p:txBody>
          <a:bodyPr lIns="46570" tIns="23285" rIns="46570" bIns="23285"/>
          <a:lstStyle>
            <a:lvl1pPr defTabSz="912964">
              <a:lnSpc>
                <a:spcPct val="100000"/>
              </a:lnSpc>
              <a:defRPr sz="1200" b="1">
                <a:solidFill>
                  <a:srgbClr val="44546A"/>
                </a:solidFill>
                <a:latin typeface="Arial"/>
                <a:ea typeface="Arial"/>
                <a:cs typeface="Arial"/>
                <a:sym typeface="Arial"/>
              </a:defRPr>
            </a:lvl1pPr>
          </a:lstStyle>
          <a:p>
            <a:r>
              <a:rPr lang="en-GB" b="1" baseline="0" dirty="0"/>
              <a:t>What is the main advantage of drinking espresso instead of americano? It takes less time. </a:t>
            </a:r>
          </a:p>
          <a:p>
            <a:endParaRPr lang="en-GB" b="1" baseline="0" dirty="0"/>
          </a:p>
          <a:p>
            <a:r>
              <a:rPr lang="en-GB" b="1" baseline="0" dirty="0"/>
              <a:t>These four sessions are like drinking shots of espresso. </a:t>
            </a:r>
          </a:p>
          <a:p>
            <a:endParaRPr lang="en-GB" b="1" baseline="0" dirty="0"/>
          </a:p>
          <a:p>
            <a:r>
              <a:rPr lang="en-GB" b="1" baseline="0" dirty="0"/>
              <a:t>First of all, it’s INTENSE. The content has been condensed from roughly four days into four small chunks to save busy managers’ time. Plus research shows that intense bursts of learning are just as effective as long training sessions.</a:t>
            </a:r>
          </a:p>
          <a:p>
            <a:endParaRPr lang="en-GB" b="1" baseline="0" dirty="0"/>
          </a:p>
          <a:p>
            <a:r>
              <a:rPr lang="en-GB" b="1" baseline="0" dirty="0"/>
              <a:t>The trade-off is that we will STRICTLY TIME all activities so that we can deliver the sessions in the short time allotted. Remember we will be learning just as much as if we spent all day discussing these frameworks and research.</a:t>
            </a:r>
          </a:p>
          <a:p>
            <a:endParaRPr lang="en-GB" b="1" baseline="0" dirty="0"/>
          </a:p>
          <a:p>
            <a:r>
              <a:rPr lang="en-GB" b="1" baseline="0" dirty="0"/>
              <a:t>The activities are meant to be TASTERS. If you only manage to go through three questions out of eight, that’s absolutely fine. The exercises will give you enough of a taster to get you started. It’s important to apply what you have learned right after the session, and we will support you.</a:t>
            </a:r>
          </a:p>
        </p:txBody>
      </p:sp>
    </p:spTree>
    <p:extLst>
      <p:ext uri="{BB962C8B-B14F-4D97-AF65-F5344CB8AC3E}">
        <p14:creationId xmlns:p14="http://schemas.microsoft.com/office/powerpoint/2010/main" val="16085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en-US" b="1" dirty="0"/>
              <a:t>Today we</a:t>
            </a:r>
            <a:r>
              <a:rPr lang="en-US" b="1" baseline="0" dirty="0"/>
              <a:t>’ll discuss what coaching is and why it’s important.</a:t>
            </a:r>
          </a:p>
          <a:p>
            <a:pPr marL="0" marR="0" indent="0" defTabSz="912964" eaLnBrk="1" fontAlgn="auto" latinLnBrk="0" hangingPunct="1">
              <a:lnSpc>
                <a:spcPct val="100000"/>
              </a:lnSpc>
              <a:spcBef>
                <a:spcPts val="0"/>
              </a:spcBef>
              <a:spcAft>
                <a:spcPts val="0"/>
              </a:spcAft>
              <a:buClrTx/>
              <a:buSzTx/>
              <a:buFontTx/>
              <a:buNone/>
              <a:tabLst/>
              <a:defRPr/>
            </a:pPr>
            <a:endParaRPr lang="en-US" b="1" baseline="0" dirty="0"/>
          </a:p>
          <a:p>
            <a:pPr marL="0" marR="0" indent="0" defTabSz="912964" eaLnBrk="1" fontAlgn="auto" latinLnBrk="0" hangingPunct="1">
              <a:lnSpc>
                <a:spcPct val="100000"/>
              </a:lnSpc>
              <a:spcBef>
                <a:spcPts val="0"/>
              </a:spcBef>
              <a:spcAft>
                <a:spcPts val="0"/>
              </a:spcAft>
              <a:buClrTx/>
              <a:buSzTx/>
              <a:buFontTx/>
              <a:buNone/>
              <a:tabLst/>
              <a:defRPr/>
            </a:pPr>
            <a:r>
              <a:rPr lang="en-US" b="1" baseline="0" dirty="0"/>
              <a:t>Then I’ll walk you through a simple way of having a short but meaningful coaching conversation.</a:t>
            </a:r>
          </a:p>
          <a:p>
            <a:pPr marL="0" marR="0" indent="0" defTabSz="912964" eaLnBrk="1" fontAlgn="auto" latinLnBrk="0" hangingPunct="1">
              <a:lnSpc>
                <a:spcPct val="100000"/>
              </a:lnSpc>
              <a:spcBef>
                <a:spcPts val="0"/>
              </a:spcBef>
              <a:spcAft>
                <a:spcPts val="0"/>
              </a:spcAft>
              <a:buClrTx/>
              <a:buSzTx/>
              <a:buFontTx/>
              <a:buNone/>
              <a:tabLst/>
              <a:defRPr/>
            </a:pPr>
            <a:endParaRPr lang="en-US" b="1" baseline="0" dirty="0"/>
          </a:p>
          <a:p>
            <a:endParaRPr lang="en-US" dirty="0"/>
          </a:p>
        </p:txBody>
      </p:sp>
    </p:spTree>
    <p:extLst>
      <p:ext uri="{BB962C8B-B14F-4D97-AF65-F5344CB8AC3E}">
        <p14:creationId xmlns:p14="http://schemas.microsoft.com/office/powerpoint/2010/main" val="293262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a:p>
        </p:txBody>
      </p:sp>
      <p:sp>
        <p:nvSpPr>
          <p:cNvPr id="658" name="Shape 658"/>
          <p:cNvSpPr>
            <a:spLocks noGrp="1"/>
          </p:cNvSpPr>
          <p:nvPr>
            <p:ph type="body" sz="quarter" idx="1"/>
          </p:nvPr>
        </p:nvSpPr>
        <p:spPr>
          <a:prstGeom prst="rect">
            <a:avLst/>
          </a:prstGeom>
        </p:spPr>
        <p:txBody>
          <a:bodyPr lIns="46570" tIns="23285" rIns="46570" bIns="23285"/>
          <a:lstStyle/>
          <a:p>
            <a:pPr algn="l" defTabSz="465639" rtl="0">
              <a:defRPr/>
            </a:pPr>
            <a:endParaRPr b="0" dirty="0"/>
          </a:p>
        </p:txBody>
      </p:sp>
    </p:spTree>
    <p:extLst>
      <p:ext uri="{BB962C8B-B14F-4D97-AF65-F5344CB8AC3E}">
        <p14:creationId xmlns:p14="http://schemas.microsoft.com/office/powerpoint/2010/main" val="726485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en-US" b="1" dirty="0"/>
              <a:t>First of all, let’s establish</a:t>
            </a:r>
            <a:r>
              <a:rPr lang="en-US" b="1" baseline="0" dirty="0"/>
              <a:t> why coaching is one of the most powerful leadership tools – what coaching is and what it is not.</a:t>
            </a:r>
          </a:p>
          <a:p>
            <a:endParaRPr lang="en-US" dirty="0"/>
          </a:p>
        </p:txBody>
      </p:sp>
    </p:spTree>
    <p:extLst>
      <p:ext uri="{BB962C8B-B14F-4D97-AF65-F5344CB8AC3E}">
        <p14:creationId xmlns:p14="http://schemas.microsoft.com/office/powerpoint/2010/main" val="64281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Either Do a poll on MS Teams or a match the following on Nearpod What does coaching, and feedback curtail and focus on? </a:t>
            </a:r>
          </a:p>
        </p:txBody>
      </p:sp>
    </p:spTree>
    <p:extLst>
      <p:ext uri="{BB962C8B-B14F-4D97-AF65-F5344CB8AC3E}">
        <p14:creationId xmlns:p14="http://schemas.microsoft.com/office/powerpoint/2010/main" val="262975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r>
              <a:rPr lang="en-GB" b="1" baseline="0" dirty="0"/>
              <a:t>People are often confused about the definition of coaching and how it differs from feedback. </a:t>
            </a:r>
          </a:p>
          <a:p>
            <a:endParaRPr lang="en-GB" b="1" baseline="0" dirty="0"/>
          </a:p>
          <a:p>
            <a:r>
              <a:rPr lang="en-GB" b="1" baseline="0" dirty="0"/>
              <a:t>While there may be some overlap, these are two very distinct methods of interaction. </a:t>
            </a:r>
          </a:p>
          <a:p>
            <a:endParaRPr lang="en-GB" b="1" dirty="0"/>
          </a:p>
          <a:p>
            <a:r>
              <a:rPr lang="en-GB" dirty="0"/>
              <a:t>There is a difference in FOCUS, PURPOSE, and MEANS.</a:t>
            </a:r>
          </a:p>
          <a:p>
            <a:endParaRPr lang="en-GB" dirty="0"/>
          </a:p>
          <a:p>
            <a:r>
              <a:rPr lang="en-GB" dirty="0"/>
              <a:t>The</a:t>
            </a:r>
            <a:r>
              <a:rPr lang="en-GB" baseline="0" dirty="0"/>
              <a:t> FOCUS of feedback is on past behaviour. The FOCUS of coaching is on future behaviour.</a:t>
            </a:r>
          </a:p>
          <a:p>
            <a:endParaRPr lang="en-GB" baseline="0" dirty="0"/>
          </a:p>
          <a:p>
            <a:r>
              <a:rPr lang="en-GB" baseline="0" dirty="0"/>
              <a:t>The PURPOSE of feedback is to evaluate and correct. The PURPOSE of coaching is to develop.</a:t>
            </a:r>
          </a:p>
          <a:p>
            <a:endParaRPr lang="en-GB" baseline="0" dirty="0"/>
          </a:p>
          <a:p>
            <a:r>
              <a:rPr lang="en-GB" baseline="0" dirty="0"/>
              <a:t>The MEANS of feedback is by telling. The MEANS of coaching is by asking and helping a person to find their own way. </a:t>
            </a:r>
            <a:endParaRPr lang="en-GB" dirty="0"/>
          </a:p>
          <a:p>
            <a:endParaRPr lang="en-GB" dirty="0"/>
          </a:p>
          <a:p>
            <a:r>
              <a:rPr lang="en-GB" dirty="0"/>
              <a:t>Both</a:t>
            </a:r>
            <a:r>
              <a:rPr lang="en-GB" baseline="0" dirty="0"/>
              <a:t> tools are important, and every leader needs to have both in their toolkit. We WILL discuss feedback in much more detail in one of our later modules.. </a:t>
            </a:r>
          </a:p>
          <a:p>
            <a:endParaRPr lang="en-GB" baseline="0" dirty="0"/>
          </a:p>
          <a:p>
            <a:pPr marL="0" marR="0" indent="0" defTabSz="912964" eaLnBrk="1" fontAlgn="auto" latinLnBrk="0" hangingPunct="1">
              <a:lnSpc>
                <a:spcPct val="100000"/>
              </a:lnSpc>
              <a:spcBef>
                <a:spcPts val="0"/>
              </a:spcBef>
              <a:spcAft>
                <a:spcPts val="0"/>
              </a:spcAft>
              <a:buClrTx/>
              <a:buSzTx/>
              <a:buFontTx/>
              <a:buNone/>
              <a:tabLst/>
              <a:defRPr/>
            </a:pPr>
            <a:r>
              <a:rPr lang="en-GB" b="1" baseline="0" dirty="0"/>
              <a:t>It is also important to note that sometimes we use the term ‘coaching’ in a negative sense, i.e if someone is underperforming, we say “he needs coaching”. However, coaching is a very POSITIVE TOOL that can be used for people’s growth, development, and problem-solving in almost all situations. W</a:t>
            </a:r>
            <a:r>
              <a:rPr lang="en-GB" baseline="0" dirty="0"/>
              <a:t>hat we want to say very clearly here is: we believe that coaching should be the PRINCIPLE TOOL of the manager and should be used much more frequently than corrective feedback.</a:t>
            </a:r>
            <a:endParaRPr lang="en-GB" b="1" baseline="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C8D16-5A6C-4C94-929F-6AC48B94F4AE}" type="slidenum">
              <a:rPr lang="en-US" smtClean="0"/>
              <a:t>9</a:t>
            </a:fld>
            <a:endParaRPr lang="en-US" dirty="0"/>
          </a:p>
        </p:txBody>
      </p:sp>
    </p:spTree>
    <p:extLst>
      <p:ext uri="{BB962C8B-B14F-4D97-AF65-F5344CB8AC3E}">
        <p14:creationId xmlns:p14="http://schemas.microsoft.com/office/powerpoint/2010/main" val="1996270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13" name="Shape 13"/>
          <p:cNvSpPr>
            <a:spLocks noGrp="1"/>
          </p:cNvSpPr>
          <p:nvPr>
            <p:ph type="body" sz="quarter" idx="1"/>
          </p:nvPr>
        </p:nvSpPr>
        <p:spPr>
          <a:xfrm>
            <a:off x="1002831" y="712310"/>
            <a:ext cx="14493099" cy="196989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51" indent="-596248">
              <a:lnSpc>
                <a:spcPct val="80000"/>
              </a:lnSpc>
              <a:spcBef>
                <a:spcPts val="0"/>
              </a:spcBef>
              <a:defRPr sz="5300" b="1">
                <a:solidFill>
                  <a:srgbClr val="FFCD00"/>
                </a:solidFill>
              </a:defRPr>
            </a:lvl4pPr>
            <a:lvl5pPr marL="1091251" indent="-596248">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16" y="519380"/>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08" y="2601166"/>
            <a:ext cx="8745285" cy="277000"/>
          </a:xfrm>
          <a:prstGeom prst="rect">
            <a:avLst/>
          </a:prstGeom>
        </p:spPr>
        <p:txBody>
          <a:bodyPr>
            <a:normAutofit/>
          </a:bodyPr>
          <a:lstStyle>
            <a:lvl1pPr>
              <a:spcBef>
                <a:spcPts val="0"/>
              </a:spcBef>
              <a:defRPr sz="1800">
                <a:solidFill>
                  <a:srgbClr val="000000"/>
                </a:solidFill>
              </a:defRPr>
            </a:lvl1pPr>
            <a:lvl2pPr indent="456708">
              <a:spcBef>
                <a:spcPts val="0"/>
              </a:spcBef>
              <a:defRPr sz="1800">
                <a:solidFill>
                  <a:srgbClr val="000000"/>
                </a:solidFill>
              </a:defRPr>
            </a:lvl2pPr>
            <a:lvl3pPr marL="0" indent="913418">
              <a:spcBef>
                <a:spcPts val="0"/>
              </a:spcBef>
              <a:buSzTx/>
              <a:buNone/>
              <a:defRPr sz="1800">
                <a:solidFill>
                  <a:srgbClr val="000000"/>
                </a:solidFill>
              </a:defRPr>
            </a:lvl3pPr>
            <a:lvl4pPr marL="0" indent="1370130">
              <a:spcBef>
                <a:spcPts val="0"/>
              </a:spcBef>
              <a:buSzTx/>
              <a:buNone/>
              <a:defRPr sz="1800">
                <a:solidFill>
                  <a:srgbClr val="000000"/>
                </a:solidFill>
              </a:defRPr>
            </a:lvl4pPr>
            <a:lvl5pPr marL="0" indent="182684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005216" y="519380"/>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15" name="Shape 115"/>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16" y="519380"/>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0" y="3818954"/>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08" y="5915181"/>
            <a:ext cx="7530690" cy="754054"/>
          </a:xfrm>
          <a:prstGeom prst="rect">
            <a:avLst/>
          </a:prstGeom>
        </p:spPr>
        <p:txBody>
          <a:bodyPr>
            <a:normAutofit/>
          </a:bodyPr>
          <a:lstStyle>
            <a:lvl1pPr algn="ctr">
              <a:spcBef>
                <a:spcPts val="0"/>
              </a:spcBef>
              <a:defRPr sz="4900">
                <a:solidFill>
                  <a:srgbClr val="333E47"/>
                </a:solidFill>
              </a:defRPr>
            </a:lvl1pPr>
            <a:lvl2pPr indent="456858" algn="ctr">
              <a:spcBef>
                <a:spcPts val="0"/>
              </a:spcBef>
              <a:defRPr sz="4900">
                <a:solidFill>
                  <a:srgbClr val="333E47"/>
                </a:solidFill>
              </a:defRPr>
            </a:lvl2pPr>
            <a:lvl3pPr marL="0" indent="913716" algn="ctr">
              <a:spcBef>
                <a:spcPts val="0"/>
              </a:spcBef>
              <a:buSzTx/>
              <a:buNone/>
              <a:defRPr sz="4900">
                <a:solidFill>
                  <a:srgbClr val="333E47"/>
                </a:solidFill>
              </a:defRPr>
            </a:lvl3pPr>
            <a:lvl4pPr marL="0" indent="1370573" algn="ctr">
              <a:spcBef>
                <a:spcPts val="0"/>
              </a:spcBef>
              <a:buSzTx/>
              <a:buNone/>
              <a:defRPr sz="4900">
                <a:solidFill>
                  <a:srgbClr val="333E47"/>
                </a:solidFill>
              </a:defRPr>
            </a:lvl4pPr>
            <a:lvl5pPr marL="0" indent="182743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6" y="519368"/>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08" y="2601153"/>
            <a:ext cx="8745285" cy="277000"/>
          </a:xfrm>
          <a:prstGeom prst="rect">
            <a:avLst/>
          </a:prstGeom>
        </p:spPr>
        <p:txBody>
          <a:bodyPr>
            <a:normAutofit/>
          </a:bodyPr>
          <a:lstStyle>
            <a:lvl1pPr>
              <a:spcBef>
                <a:spcPts val="0"/>
              </a:spcBef>
              <a:defRPr sz="1800">
                <a:solidFill>
                  <a:srgbClr val="000000"/>
                </a:solidFill>
              </a:defRPr>
            </a:lvl1pPr>
            <a:lvl2pPr indent="456858">
              <a:spcBef>
                <a:spcPts val="0"/>
              </a:spcBef>
              <a:defRPr sz="1800">
                <a:solidFill>
                  <a:srgbClr val="000000"/>
                </a:solidFill>
              </a:defRPr>
            </a:lvl2pPr>
            <a:lvl3pPr marL="0" indent="913716">
              <a:spcBef>
                <a:spcPts val="0"/>
              </a:spcBef>
              <a:buSzTx/>
              <a:buNone/>
              <a:defRPr sz="1800">
                <a:solidFill>
                  <a:srgbClr val="000000"/>
                </a:solidFill>
              </a:defRPr>
            </a:lvl3pPr>
            <a:lvl4pPr marL="0" indent="1370573">
              <a:spcBef>
                <a:spcPts val="0"/>
              </a:spcBef>
              <a:buSzTx/>
              <a:buNone/>
              <a:defRPr sz="1800">
                <a:solidFill>
                  <a:srgbClr val="000000"/>
                </a:solidFill>
              </a:defRPr>
            </a:lvl4pPr>
            <a:lvl5pPr marL="0" indent="18274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16" y="519368"/>
            <a:ext cx="14351439" cy="1631216"/>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66" name="Shape 166"/>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57646" y="777890"/>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59" y="3818949"/>
            <a:ext cx="9641583" cy="1646606"/>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81" name="Shape 181"/>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991" algn="ctr">
              <a:spcBef>
                <a:spcPts val="0"/>
              </a:spcBef>
              <a:defRPr sz="4900">
                <a:solidFill>
                  <a:srgbClr val="333E47"/>
                </a:solidFill>
              </a:defRPr>
            </a:lvl2pPr>
            <a:lvl3pPr marL="0" indent="913982" algn="ctr">
              <a:spcBef>
                <a:spcPts val="0"/>
              </a:spcBef>
              <a:buSzTx/>
              <a:buNone/>
              <a:defRPr sz="4900">
                <a:solidFill>
                  <a:srgbClr val="333E47"/>
                </a:solidFill>
              </a:defRPr>
            </a:lvl3pPr>
            <a:lvl4pPr marL="0" indent="1370972" algn="ctr">
              <a:spcBef>
                <a:spcPts val="0"/>
              </a:spcBef>
              <a:buSzTx/>
              <a:buNone/>
              <a:defRPr sz="4900">
                <a:solidFill>
                  <a:srgbClr val="333E47"/>
                </a:solidFill>
              </a:defRPr>
            </a:lvl4pPr>
            <a:lvl5pPr marL="0" indent="182796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59" y="3818949"/>
            <a:ext cx="9641583" cy="1646606"/>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90" name="Shape 190"/>
          <p:cNvSpPr>
            <a:spLocks noGrp="1"/>
          </p:cNvSpPr>
          <p:nvPr>
            <p:ph type="body" sz="quarter" idx="1"/>
          </p:nvPr>
        </p:nvSpPr>
        <p:spPr>
          <a:xfrm>
            <a:off x="6286707" y="5915180"/>
            <a:ext cx="7530690" cy="761748"/>
          </a:xfrm>
          <a:prstGeom prst="rect">
            <a:avLst/>
          </a:prstGeom>
        </p:spPr>
        <p:txBody>
          <a:bodyPr>
            <a:normAutofit/>
          </a:bodyPr>
          <a:lstStyle>
            <a:lvl1pPr algn="ctr">
              <a:spcBef>
                <a:spcPts val="0"/>
              </a:spcBef>
              <a:defRPr sz="4900">
                <a:solidFill>
                  <a:srgbClr val="333E47"/>
                </a:solidFill>
              </a:defRPr>
            </a:lvl1pPr>
            <a:lvl2pPr indent="456991" algn="ctr">
              <a:spcBef>
                <a:spcPts val="0"/>
              </a:spcBef>
              <a:defRPr sz="4900">
                <a:solidFill>
                  <a:srgbClr val="333E47"/>
                </a:solidFill>
              </a:defRPr>
            </a:lvl2pPr>
            <a:lvl3pPr marL="0" indent="913982" algn="ctr">
              <a:spcBef>
                <a:spcPts val="0"/>
              </a:spcBef>
              <a:buSzTx/>
              <a:buNone/>
              <a:defRPr sz="4900">
                <a:solidFill>
                  <a:srgbClr val="333E47"/>
                </a:solidFill>
              </a:defRPr>
            </a:lvl3pPr>
            <a:lvl4pPr marL="0" indent="1370972" algn="ctr">
              <a:spcBef>
                <a:spcPts val="0"/>
              </a:spcBef>
              <a:buSzTx/>
              <a:buNone/>
              <a:defRPr sz="4900">
                <a:solidFill>
                  <a:srgbClr val="333E47"/>
                </a:solidFill>
              </a:defRPr>
            </a:lvl4pPr>
            <a:lvl5pPr marL="0" indent="182796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08" name="Shape 208"/>
          <p:cNvSpPr>
            <a:spLocks noGrp="1"/>
          </p:cNvSpPr>
          <p:nvPr>
            <p:ph type="body" sz="half" idx="1"/>
          </p:nvPr>
        </p:nvSpPr>
        <p:spPr>
          <a:xfrm>
            <a:off x="1005208" y="2601149"/>
            <a:ext cx="8745285" cy="7464172"/>
          </a:xfrm>
          <a:prstGeom prst="rect">
            <a:avLst/>
          </a:prstGeom>
        </p:spPr>
        <p:txBody>
          <a:bodyPr>
            <a:normAutofit/>
          </a:bodyPr>
          <a:lstStyle>
            <a:lvl1pPr>
              <a:spcBef>
                <a:spcPts val="0"/>
              </a:spcBef>
              <a:defRPr sz="1800">
                <a:solidFill>
                  <a:srgbClr val="000000"/>
                </a:solidFill>
              </a:defRPr>
            </a:lvl1pPr>
            <a:lvl2pPr indent="456991">
              <a:spcBef>
                <a:spcPts val="0"/>
              </a:spcBef>
              <a:defRPr sz="1800">
                <a:solidFill>
                  <a:srgbClr val="000000"/>
                </a:solidFill>
              </a:defRPr>
            </a:lvl2pPr>
            <a:lvl3pPr marL="0" indent="913982">
              <a:spcBef>
                <a:spcPts val="0"/>
              </a:spcBef>
              <a:buSzTx/>
              <a:buNone/>
              <a:defRPr sz="1800">
                <a:solidFill>
                  <a:srgbClr val="000000"/>
                </a:solidFill>
              </a:defRPr>
            </a:lvl3pPr>
            <a:lvl4pPr marL="0" indent="1370972">
              <a:spcBef>
                <a:spcPts val="0"/>
              </a:spcBef>
              <a:buSzTx/>
              <a:buNone/>
              <a:defRPr sz="1800">
                <a:solidFill>
                  <a:srgbClr val="000000"/>
                </a:solidFill>
              </a:defRPr>
            </a:lvl4pPr>
            <a:lvl5pPr marL="0" indent="182796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91364" y="797637"/>
            <a:ext cx="12067650" cy="1641476"/>
          </a:xfrm>
          <a:prstGeom prst="rect">
            <a:avLst/>
          </a:prstGeom>
        </p:spPr>
        <p:txBody>
          <a:bodyPr>
            <a:normAutofit/>
          </a:bodyPr>
          <a:lstStyle>
            <a:lvl1pPr>
              <a:defRPr sz="12800" spc="-8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17" name="Shape 217"/>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991351" y="754918"/>
            <a:ext cx="16017185" cy="1307025"/>
          </a:xfrm>
          <a:prstGeom prst="rect">
            <a:avLst/>
          </a:prstGeom>
        </p:spPr>
        <p:txBody>
          <a:bodyPr>
            <a:normAutofit/>
          </a:bodyPr>
          <a:lstStyle>
            <a:lvl1pPr>
              <a:lnSpc>
                <a:spcPct val="80000"/>
              </a:lnSpc>
              <a:spcBef>
                <a:spcPts val="0"/>
              </a:spcBef>
              <a:defRPr sz="5200" b="1">
                <a:solidFill>
                  <a:srgbClr val="000000"/>
                </a:solidFill>
              </a:defRPr>
            </a:lvl1pPr>
            <a:lvl2pPr indent="456991">
              <a:lnSpc>
                <a:spcPct val="80000"/>
              </a:lnSpc>
              <a:spcBef>
                <a:spcPts val="0"/>
              </a:spcBef>
              <a:defRPr sz="5200" b="1">
                <a:solidFill>
                  <a:srgbClr val="000000"/>
                </a:solidFill>
              </a:defRPr>
            </a:lvl2pPr>
            <a:lvl3pPr marL="0" indent="913982">
              <a:lnSpc>
                <a:spcPct val="80000"/>
              </a:lnSpc>
              <a:spcBef>
                <a:spcPts val="0"/>
              </a:spcBef>
              <a:buSzTx/>
              <a:buNone/>
              <a:defRPr sz="5200" b="1">
                <a:solidFill>
                  <a:srgbClr val="000000"/>
                </a:solidFill>
              </a:defRPr>
            </a:lvl3pPr>
            <a:lvl4pPr marL="0" indent="1370972">
              <a:lnSpc>
                <a:spcPct val="80000"/>
              </a:lnSpc>
              <a:spcBef>
                <a:spcPts val="0"/>
              </a:spcBef>
              <a:buSzTx/>
              <a:buNone/>
              <a:defRPr sz="5200" b="1">
                <a:solidFill>
                  <a:srgbClr val="000000"/>
                </a:solidFill>
              </a:defRPr>
            </a:lvl4pPr>
            <a:lvl5pPr marL="0" indent="1827963">
              <a:lnSpc>
                <a:spcPct val="80000"/>
              </a:lnSpc>
              <a:spcBef>
                <a:spcPts val="0"/>
              </a:spcBef>
              <a:buSzTx/>
              <a:buNone/>
              <a:defRPr sz="52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837681" y="1832536"/>
            <a:ext cx="18428759"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376788">
              <a:spcBef>
                <a:spcPts val="0"/>
              </a:spcBef>
              <a:defRPr sz="1200">
                <a:solidFill>
                  <a:srgbClr val="000000"/>
                </a:solidFill>
                <a:latin typeface="+mj-lt"/>
                <a:ea typeface="+mj-ea"/>
                <a:cs typeface="+mj-cs"/>
                <a:sym typeface="Helvetica"/>
              </a:defRPr>
            </a:lvl1pPr>
            <a:lvl2pPr indent="456991" defTabSz="376788">
              <a:spcBef>
                <a:spcPts val="0"/>
              </a:spcBef>
              <a:defRPr sz="1200">
                <a:solidFill>
                  <a:srgbClr val="000000"/>
                </a:solidFill>
                <a:latin typeface="+mj-lt"/>
                <a:ea typeface="+mj-ea"/>
                <a:cs typeface="+mj-cs"/>
                <a:sym typeface="Helvetica"/>
              </a:defRPr>
            </a:lvl2pPr>
            <a:lvl3pPr marL="0" indent="913982" defTabSz="376788">
              <a:spcBef>
                <a:spcPts val="0"/>
              </a:spcBef>
              <a:buSzTx/>
              <a:buNone/>
              <a:defRPr sz="1200">
                <a:solidFill>
                  <a:srgbClr val="000000"/>
                </a:solidFill>
                <a:latin typeface="+mj-lt"/>
                <a:ea typeface="+mj-ea"/>
                <a:cs typeface="+mj-cs"/>
                <a:sym typeface="Helvetica"/>
              </a:defRPr>
            </a:lvl3pPr>
            <a:lvl4pPr marL="0" indent="1370972" defTabSz="376788">
              <a:spcBef>
                <a:spcPts val="0"/>
              </a:spcBef>
              <a:buSzTx/>
              <a:buNone/>
              <a:defRPr sz="1200">
                <a:solidFill>
                  <a:srgbClr val="000000"/>
                </a:solidFill>
                <a:latin typeface="+mj-lt"/>
                <a:ea typeface="+mj-ea"/>
                <a:cs typeface="+mj-cs"/>
                <a:sym typeface="Helvetica"/>
              </a:defRPr>
            </a:lvl4pPr>
            <a:lvl5pPr marL="0" indent="1827963" defTabSz="376788">
              <a:spcBef>
                <a:spcPts val="0"/>
              </a:spcBef>
              <a:buSzTx/>
              <a:buNone/>
              <a:defRPr sz="12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005216" y="519376"/>
            <a:ext cx="14351439" cy="1646605"/>
          </a:xfrm>
          <a:prstGeom prst="rect">
            <a:avLst/>
          </a:prstGeom>
        </p:spPr>
        <p:txBody>
          <a:bodyPr>
            <a:normAutofit/>
          </a:bodyPr>
          <a:lstStyle>
            <a:lvl1pPr>
              <a:lnSpc>
                <a:spcPct val="100000"/>
              </a:lnSpc>
              <a:defRPr sz="107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005206" y="2601151"/>
            <a:ext cx="18093688" cy="1384996"/>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18857646" y="777885"/>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5231259" y="3818974"/>
            <a:ext cx="9641583" cy="1646605"/>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257" name="Shape 257"/>
          <p:cNvSpPr>
            <a:spLocks noGrp="1"/>
          </p:cNvSpPr>
          <p:nvPr>
            <p:ph type="body" sz="quarter" idx="1"/>
          </p:nvPr>
        </p:nvSpPr>
        <p:spPr>
          <a:xfrm>
            <a:off x="6286729" y="5915181"/>
            <a:ext cx="7530691" cy="761748"/>
          </a:xfrm>
          <a:prstGeom prst="rect">
            <a:avLst/>
          </a:prstGeom>
        </p:spPr>
        <p:txBody>
          <a:bodyPr>
            <a:normAutofit/>
          </a:bodyPr>
          <a:lstStyle>
            <a:lvl1pPr algn="ctr">
              <a:spcBef>
                <a:spcPts val="0"/>
              </a:spcBef>
              <a:defRPr sz="4900">
                <a:solidFill>
                  <a:srgbClr val="333E47"/>
                </a:solidFill>
              </a:defRPr>
            </a:lvl1pPr>
            <a:lvl2pPr indent="456819" algn="ctr">
              <a:spcBef>
                <a:spcPts val="0"/>
              </a:spcBef>
              <a:defRPr sz="4900">
                <a:solidFill>
                  <a:srgbClr val="333E47"/>
                </a:solidFill>
              </a:defRPr>
            </a:lvl2pPr>
            <a:lvl3pPr marL="0" indent="913642" algn="ctr">
              <a:spcBef>
                <a:spcPts val="0"/>
              </a:spcBef>
              <a:buSzTx/>
              <a:buNone/>
              <a:defRPr sz="4900">
                <a:solidFill>
                  <a:srgbClr val="333E47"/>
                </a:solidFill>
              </a:defRPr>
            </a:lvl3pPr>
            <a:lvl4pPr marL="0" indent="1370463" algn="ctr">
              <a:spcBef>
                <a:spcPts val="0"/>
              </a:spcBef>
              <a:buSzTx/>
              <a:buNone/>
              <a:defRPr sz="4900">
                <a:solidFill>
                  <a:srgbClr val="333E47"/>
                </a:solidFill>
              </a:defRPr>
            </a:lvl4pPr>
            <a:lvl5pPr marL="0" indent="182728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66" name="Shape 266"/>
          <p:cNvSpPr>
            <a:spLocks noGrp="1"/>
          </p:cNvSpPr>
          <p:nvPr>
            <p:ph type="body" sz="quarter" idx="1"/>
          </p:nvPr>
        </p:nvSpPr>
        <p:spPr>
          <a:xfrm>
            <a:off x="1005205" y="2601162"/>
            <a:ext cx="18093690"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75" name="Shape 275"/>
          <p:cNvSpPr>
            <a:spLocks noGrp="1"/>
          </p:cNvSpPr>
          <p:nvPr>
            <p:ph type="body" sz="quarter" idx="1"/>
          </p:nvPr>
        </p:nvSpPr>
        <p:spPr>
          <a:xfrm>
            <a:off x="1005208" y="2601162"/>
            <a:ext cx="8745285"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84" name="Shape 284"/>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91354" y="797637"/>
            <a:ext cx="15077604" cy="1641476"/>
          </a:xfrm>
          <a:prstGeom prst="rect">
            <a:avLst/>
          </a:prstGeom>
        </p:spPr>
        <p:txBody>
          <a:bodyPr>
            <a:normAutofit/>
          </a:bodyPr>
          <a:lstStyle>
            <a:lvl1pPr>
              <a:defRPr sz="12800" spc="-86"/>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299" name="Shape 299"/>
          <p:cNvSpPr>
            <a:spLocks noGrp="1"/>
          </p:cNvSpPr>
          <p:nvPr>
            <p:ph type="body" sz="quarter" idx="1"/>
          </p:nvPr>
        </p:nvSpPr>
        <p:spPr>
          <a:xfrm>
            <a:off x="1002829" y="712302"/>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52" indent="-624793">
              <a:lnSpc>
                <a:spcPct val="80000"/>
              </a:lnSpc>
              <a:spcBef>
                <a:spcPts val="0"/>
              </a:spcBef>
              <a:defRPr sz="5300" b="1">
                <a:solidFill>
                  <a:srgbClr val="FFCD00"/>
                </a:solidFill>
              </a:defRPr>
            </a:lvl4pPr>
            <a:lvl5pPr marL="1119912" indent="-62479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991364" y="797648"/>
            <a:ext cx="12067650" cy="1628651"/>
          </a:xfrm>
          <a:prstGeom prst="rect">
            <a:avLst/>
          </a:prstGeom>
        </p:spPr>
        <p:txBody>
          <a:bodyPr>
            <a:normAutofit/>
          </a:bodyPr>
          <a:lstStyle>
            <a:lvl1pPr>
              <a:defRPr sz="12700" spc="-86">
                <a:solidFill>
                  <a:srgbClr val="FFCD00"/>
                </a:solidFill>
              </a:defRPr>
            </a:lvl1pPr>
          </a:lstStyle>
          <a:p>
            <a:r>
              <a:t>Title Text</a:t>
            </a:r>
          </a:p>
        </p:txBody>
      </p:sp>
      <p:sp>
        <p:nvSpPr>
          <p:cNvPr id="308" name="Shape 308"/>
          <p:cNvSpPr>
            <a:spLocks noGrp="1"/>
          </p:cNvSpPr>
          <p:nvPr>
            <p:ph type="sldNum" sz="quarter" idx="2"/>
          </p:nvPr>
        </p:nvSpPr>
        <p:spPr>
          <a:xfrm>
            <a:off x="18782255" y="754918"/>
            <a:ext cx="316643" cy="323165"/>
          </a:xfrm>
          <a:prstGeom prst="rect">
            <a:avLst/>
          </a:prstGeom>
        </p:spPr>
        <p:txBody>
          <a:bodyPr/>
          <a:lstStyle>
            <a:lvl1pPr defTabSz="912546">
              <a:defRPr sz="2100">
                <a:solidFill>
                  <a:srgbClr val="FFFFFF"/>
                </a:solidFill>
              </a:defRPr>
            </a:lvl1pPr>
          </a:lstStyle>
          <a:p>
            <a:fld id="{86CB4B4D-7CA3-9044-876B-883B54F8677D}" type="slidenum">
              <a:t>‹#›</a:t>
            </a:fld>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991351" y="754918"/>
            <a:ext cx="16017185" cy="1458774"/>
          </a:xfrm>
          <a:prstGeom prst="rect">
            <a:avLst/>
          </a:prstGeom>
        </p:spPr>
        <p:txBody>
          <a:bodyPr>
            <a:normAutofit/>
          </a:bodyPr>
          <a:lstStyle>
            <a:lvl1pPr>
              <a:lnSpc>
                <a:spcPct val="80000"/>
              </a:lnSpc>
              <a:defRPr sz="5300" b="1"/>
            </a:lvl1pPr>
            <a:lvl2pPr>
              <a:lnSpc>
                <a:spcPct val="80000"/>
              </a:lnSpc>
              <a:defRPr sz="5300" b="1"/>
            </a:lvl2pPr>
            <a:lvl3pPr marL="624793" indent="-624793">
              <a:lnSpc>
                <a:spcPct val="80000"/>
              </a:lnSpc>
              <a:defRPr sz="5300" b="1"/>
            </a:lvl3pPr>
            <a:lvl4pPr marL="872352" indent="-624793">
              <a:lnSpc>
                <a:spcPct val="80000"/>
              </a:lnSpc>
              <a:defRPr sz="5300" b="1"/>
            </a:lvl4pPr>
            <a:lvl5pPr marL="1119912" indent="-62479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991364" y="748242"/>
            <a:ext cx="18121401" cy="676730"/>
          </a:xfrm>
          <a:prstGeom prst="rect">
            <a:avLst/>
          </a:prstGeom>
        </p:spPr>
        <p:txBody>
          <a:bodyPr>
            <a:normAutofit/>
          </a:bodyPr>
          <a:lstStyle>
            <a:lvl1pPr>
              <a:defRPr sz="5300"/>
            </a:lvl1pPr>
          </a:lstStyle>
          <a:p>
            <a:r>
              <a:t>Title Text</a:t>
            </a:r>
          </a:p>
        </p:txBody>
      </p:sp>
      <p:sp>
        <p:nvSpPr>
          <p:cNvPr id="332" name="Shape 332"/>
          <p:cNvSpPr>
            <a:spLocks noGrp="1"/>
          </p:cNvSpPr>
          <p:nvPr>
            <p:ph type="body" sz="half" idx="1"/>
          </p:nvPr>
        </p:nvSpPr>
        <p:spPr>
          <a:xfrm>
            <a:off x="1030713" y="3190548"/>
            <a:ext cx="16017185" cy="3711786"/>
          </a:xfrm>
          <a:prstGeom prst="rect">
            <a:avLst/>
          </a:prstGeom>
        </p:spPr>
        <p:txBody>
          <a:bodyPr>
            <a:normAutofit/>
          </a:bodyPr>
          <a:lstStyle>
            <a:lvl1pPr>
              <a:tabLst>
                <a:tab pos="14496754" algn="r"/>
              </a:tabLst>
              <a:defRPr sz="2800" b="1"/>
            </a:lvl1pPr>
            <a:lvl2pPr>
              <a:tabLst>
                <a:tab pos="14496754" algn="r"/>
              </a:tabLst>
              <a:defRPr sz="2800" b="1"/>
            </a:lvl2pPr>
            <a:lvl3pPr marL="247560" indent="-247560">
              <a:tabLst>
                <a:tab pos="14496754" algn="r"/>
              </a:tabLst>
              <a:defRPr sz="2800" b="1"/>
            </a:lvl3pPr>
            <a:lvl4pPr marL="495121" indent="-247560">
              <a:tabLst>
                <a:tab pos="14496754" algn="r"/>
              </a:tabLst>
              <a:defRPr sz="2800" b="1"/>
            </a:lvl4pPr>
            <a:lvl5pPr marL="742682" indent="-247562">
              <a:tabLst>
                <a:tab pos="14496754"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9311886" y="3190555"/>
            <a:ext cx="7665571" cy="3164131"/>
          </a:xfrm>
          <a:prstGeom prst="rect">
            <a:avLst/>
          </a:prstGeom>
        </p:spPr>
        <p:txBody>
          <a:bodyPr>
            <a:normAutofit/>
          </a:bodyPr>
          <a:lstStyle>
            <a:lvl1pPr>
              <a:defRPr sz="2100"/>
            </a:lvl1pPr>
            <a:lvl2pPr>
              <a:defRPr sz="2100"/>
            </a:lvl2pPr>
            <a:lvl3pPr marL="247560" indent="-247560">
              <a:defRPr sz="2100"/>
            </a:lvl3pPr>
            <a:lvl4pPr marL="495121" indent="-247560">
              <a:defRPr sz="2100"/>
            </a:lvl4pPr>
            <a:lvl5pPr marL="742682" indent="-247562">
              <a:defRPr sz="21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991353" y="754918"/>
            <a:ext cx="16017184" cy="1458774"/>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991351" y="754918"/>
            <a:ext cx="16017185" cy="1458774"/>
          </a:xfrm>
          <a:prstGeom prst="rect">
            <a:avLst/>
          </a:prstGeom>
        </p:spPr>
        <p:txBody>
          <a:bodyPr>
            <a:normAutofit/>
          </a:bodyPr>
          <a:lstStyle>
            <a:lvl1pPr>
              <a:lnSpc>
                <a:spcPct val="80000"/>
              </a:lnSpc>
              <a:defRPr sz="5300" b="1"/>
            </a:lvl1pPr>
            <a:lvl2pPr>
              <a:lnSpc>
                <a:spcPct val="80000"/>
              </a:lnSpc>
              <a:defRPr sz="5300" b="1"/>
            </a:lvl2pPr>
            <a:lvl3pPr marL="624793" indent="-624793">
              <a:lnSpc>
                <a:spcPct val="80000"/>
              </a:lnSpc>
              <a:defRPr sz="5300" b="1"/>
            </a:lvl3pPr>
            <a:lvl4pPr marL="872352" indent="-624793">
              <a:lnSpc>
                <a:spcPct val="80000"/>
              </a:lnSpc>
              <a:defRPr sz="5300" b="1"/>
            </a:lvl4pPr>
            <a:lvl5pPr marL="1119912" indent="-62479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18782255" y="754918"/>
            <a:ext cx="316643" cy="323165"/>
          </a:xfrm>
          <a:prstGeom prst="rect">
            <a:avLst/>
          </a:prstGeom>
        </p:spPr>
        <p:txBody>
          <a:bodyPr/>
          <a:lstStyle>
            <a:lvl1pPr defTabSz="912546">
              <a:defRPr sz="2100">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358" name="Shape 358"/>
          <p:cNvSpPr>
            <a:spLocks noGrp="1"/>
          </p:cNvSpPr>
          <p:nvPr>
            <p:ph type="body" sz="quarter" idx="1"/>
          </p:nvPr>
        </p:nvSpPr>
        <p:spPr>
          <a:xfrm>
            <a:off x="1002829" y="712302"/>
            <a:ext cx="14493100" cy="194474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52" indent="-624793">
              <a:lnSpc>
                <a:spcPct val="80000"/>
              </a:lnSpc>
              <a:spcBef>
                <a:spcPts val="0"/>
              </a:spcBef>
              <a:defRPr sz="5300" b="1">
                <a:solidFill>
                  <a:srgbClr val="FFCD00"/>
                </a:solidFill>
              </a:defRPr>
            </a:lvl4pPr>
            <a:lvl5pPr marL="1119912" indent="-62479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507807" y="3513241"/>
            <a:ext cx="17088487" cy="2424181"/>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015625" y="6408632"/>
            <a:ext cx="14072871" cy="2890168"/>
          </a:xfrm>
          <a:prstGeom prst="rect">
            <a:avLst/>
          </a:prstGeom>
        </p:spPr>
        <p:txBody>
          <a:bodyPr lIns="89705" tIns="89705" rIns="89705" bIns="89705">
            <a:normAutofit/>
          </a:bodyPr>
          <a:lstStyle>
            <a:lvl1pPr algn="ctr">
              <a:spcBef>
                <a:spcPts val="3300"/>
              </a:spcBef>
              <a:defRPr sz="5500">
                <a:solidFill>
                  <a:srgbClr val="FFFFFF"/>
                </a:solidFill>
                <a:latin typeface="Gill Sans"/>
                <a:ea typeface="Gill Sans"/>
                <a:cs typeface="Gill Sans"/>
                <a:sym typeface="Gill Sans"/>
              </a:defRPr>
            </a:lvl1pPr>
            <a:lvl2pPr indent="897073" algn="ctr">
              <a:spcBef>
                <a:spcPts val="3300"/>
              </a:spcBef>
              <a:defRPr sz="5500">
                <a:solidFill>
                  <a:srgbClr val="FFFFFF"/>
                </a:solidFill>
                <a:latin typeface="Gill Sans"/>
                <a:ea typeface="Gill Sans"/>
                <a:cs typeface="Gill Sans"/>
                <a:sym typeface="Gill Sans"/>
              </a:defRPr>
            </a:lvl2pPr>
            <a:lvl3pPr marL="0" indent="1794141" algn="ctr">
              <a:spcBef>
                <a:spcPts val="3300"/>
              </a:spcBef>
              <a:buSzTx/>
              <a:buNone/>
              <a:defRPr sz="5500">
                <a:solidFill>
                  <a:srgbClr val="FFFFFF"/>
                </a:solidFill>
                <a:latin typeface="Gill Sans"/>
                <a:ea typeface="Gill Sans"/>
                <a:cs typeface="Gill Sans"/>
                <a:sym typeface="Gill Sans"/>
              </a:defRPr>
            </a:lvl3pPr>
            <a:lvl4pPr marL="0" indent="2691215" algn="ctr">
              <a:spcBef>
                <a:spcPts val="3300"/>
              </a:spcBef>
              <a:buSzTx/>
              <a:buNone/>
              <a:defRPr sz="5500">
                <a:solidFill>
                  <a:srgbClr val="FFFFFF"/>
                </a:solidFill>
                <a:latin typeface="Gill Sans"/>
                <a:ea typeface="Gill Sans"/>
                <a:cs typeface="Gill Sans"/>
                <a:sym typeface="Gill Sans"/>
              </a:defRPr>
            </a:lvl4pPr>
            <a:lvl5pPr marL="0" indent="3588284" algn="ctr">
              <a:spcBef>
                <a:spcPts val="3300"/>
              </a:spcBef>
              <a:buSzTx/>
              <a:buNone/>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588087" y="7267305"/>
            <a:ext cx="17088486" cy="2246164"/>
          </a:xfrm>
          <a:prstGeom prst="rect">
            <a:avLst/>
          </a:prstGeom>
        </p:spPr>
        <p:txBody>
          <a:bodyPr lIns="89705" tIns="89705" rIns="89705" bIns="89705">
            <a:normAutofit/>
          </a:bodyPr>
          <a:lstStyle>
            <a:lvl1pPr>
              <a:lnSpc>
                <a:spcPct val="100000"/>
              </a:lnSpc>
              <a:defRPr sz="79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588087" y="4793386"/>
            <a:ext cx="17088486" cy="2473920"/>
          </a:xfrm>
          <a:prstGeom prst="rect">
            <a:avLst/>
          </a:prstGeom>
        </p:spPr>
        <p:txBody>
          <a:bodyPr lIns="89705" tIns="89705" rIns="89705" bIns="89705" anchor="b">
            <a:normAutofit/>
          </a:bodyPr>
          <a:lstStyle>
            <a:lvl1pPr>
              <a:spcBef>
                <a:spcPts val="3300"/>
              </a:spcBef>
              <a:defRPr sz="3900">
                <a:solidFill>
                  <a:srgbClr val="FFFFFF"/>
                </a:solidFill>
                <a:latin typeface="Gill Sans"/>
                <a:ea typeface="Gill Sans"/>
                <a:cs typeface="Gill Sans"/>
                <a:sym typeface="Gill Sans"/>
              </a:defRPr>
            </a:lvl1pPr>
            <a:lvl2pPr indent="897073">
              <a:spcBef>
                <a:spcPts val="3300"/>
              </a:spcBef>
              <a:defRPr sz="3900">
                <a:solidFill>
                  <a:srgbClr val="FFFFFF"/>
                </a:solidFill>
                <a:latin typeface="Gill Sans"/>
                <a:ea typeface="Gill Sans"/>
                <a:cs typeface="Gill Sans"/>
                <a:sym typeface="Gill Sans"/>
              </a:defRPr>
            </a:lvl2pPr>
            <a:lvl3pPr marL="0" indent="1794141">
              <a:spcBef>
                <a:spcPts val="3300"/>
              </a:spcBef>
              <a:buSzTx/>
              <a:buNone/>
              <a:defRPr sz="3900">
                <a:solidFill>
                  <a:srgbClr val="FFFFFF"/>
                </a:solidFill>
                <a:latin typeface="Gill Sans"/>
                <a:ea typeface="Gill Sans"/>
                <a:cs typeface="Gill Sans"/>
                <a:sym typeface="Gill Sans"/>
              </a:defRPr>
            </a:lvl3pPr>
            <a:lvl4pPr marL="0" indent="2691215">
              <a:spcBef>
                <a:spcPts val="3300"/>
              </a:spcBef>
              <a:buSzTx/>
              <a:buNone/>
              <a:defRPr sz="3900">
                <a:solidFill>
                  <a:srgbClr val="FFFFFF"/>
                </a:solidFill>
                <a:latin typeface="Gill Sans"/>
                <a:ea typeface="Gill Sans"/>
                <a:cs typeface="Gill Sans"/>
                <a:sym typeface="Gill Sans"/>
              </a:defRPr>
            </a:lvl4pPr>
            <a:lvl5pPr marL="0" indent="3588284">
              <a:spcBef>
                <a:spcPts val="3300"/>
              </a:spcBef>
              <a:buSzTx/>
              <a:buNone/>
              <a:defRPr sz="39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54" y="754931"/>
            <a:ext cx="16017185" cy="1464633"/>
          </a:xfrm>
          <a:prstGeom prst="rect">
            <a:avLst/>
          </a:prstGeom>
        </p:spPr>
        <p:txBody>
          <a:bodyPr>
            <a:normAutofit/>
          </a:bodyPr>
          <a:lstStyle>
            <a:lvl1pPr>
              <a:lnSpc>
                <a:spcPct val="80000"/>
              </a:lnSpc>
              <a:defRPr sz="5300" b="1"/>
            </a:lvl1pPr>
            <a:lvl2pPr>
              <a:lnSpc>
                <a:spcPct val="80000"/>
              </a:lnSpc>
              <a:defRPr sz="5300" b="1"/>
            </a:lvl2pPr>
            <a:lvl3pPr marL="596248" indent="-596248">
              <a:lnSpc>
                <a:spcPct val="80000"/>
              </a:lnSpc>
              <a:defRPr sz="5300" b="1"/>
            </a:lvl3pPr>
            <a:lvl4pPr marL="843751" indent="-596248">
              <a:lnSpc>
                <a:spcPct val="80000"/>
              </a:lnSpc>
              <a:defRPr sz="5300" b="1"/>
            </a:lvl4pPr>
            <a:lvl5pPr marL="1091251" indent="-596248">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005207" y="2638852"/>
            <a:ext cx="8879311"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807327" indent="-1312208">
              <a:spcBef>
                <a:spcPts val="3300"/>
              </a:spcBef>
              <a:buSzPct val="171000"/>
              <a:buFont typeface="Gill Sans"/>
              <a:buChar char="•"/>
              <a:defRPr sz="5500">
                <a:solidFill>
                  <a:srgbClr val="FFFFFF"/>
                </a:solidFill>
                <a:latin typeface="Gill Sans"/>
                <a:ea typeface="Gill Sans"/>
                <a:cs typeface="Gill Sans"/>
                <a:sym typeface="Gill Sans"/>
              </a:defRPr>
            </a:lvl2pPr>
            <a:lvl3pPr marL="3948653" indent="-1581378">
              <a:spcBef>
                <a:spcPts val="3300"/>
              </a:spcBef>
              <a:buSzPct val="171000"/>
              <a:buFont typeface="Gill Sans"/>
              <a:buChar char="•"/>
              <a:defRPr sz="5500">
                <a:solidFill>
                  <a:srgbClr val="FFFFFF"/>
                </a:solidFill>
                <a:latin typeface="Gill Sans"/>
                <a:ea typeface="Gill Sans"/>
                <a:cs typeface="Gill Sans"/>
                <a:sym typeface="Gill Sans"/>
              </a:defRPr>
            </a:lvl3pPr>
            <a:lvl4pPr marL="5001534" indent="-1762105">
              <a:spcBef>
                <a:spcPts val="3300"/>
              </a:spcBef>
              <a:buSzPct val="171000"/>
              <a:buFont typeface="Gill Sans"/>
              <a:buChar char="•"/>
              <a:defRPr sz="5500">
                <a:solidFill>
                  <a:srgbClr val="FFFFFF"/>
                </a:solidFill>
                <a:latin typeface="Gill Sans"/>
                <a:ea typeface="Gill Sans"/>
                <a:cs typeface="Gill Sans"/>
                <a:sym typeface="Gill Sans"/>
              </a:defRPr>
            </a:lvl4pPr>
            <a:lvl5pPr marL="5873691" indent="-1762105">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005205" y="2531515"/>
            <a:ext cx="8882803" cy="1055016"/>
          </a:xfrm>
          <a:prstGeom prst="rect">
            <a:avLst/>
          </a:prstGeom>
        </p:spPr>
        <p:txBody>
          <a:bodyPr lIns="89705" tIns="89705" rIns="89705" bIns="89705" anchor="b">
            <a:normAutofit/>
          </a:bodyPr>
          <a:lstStyle>
            <a:lvl1pPr>
              <a:spcBef>
                <a:spcPts val="3300"/>
              </a:spcBef>
              <a:defRPr sz="4700" b="1">
                <a:solidFill>
                  <a:srgbClr val="FFFFFF"/>
                </a:solidFill>
                <a:latin typeface="Gill Sans"/>
                <a:ea typeface="Gill Sans"/>
                <a:cs typeface="Gill Sans"/>
                <a:sym typeface="Gill Sans"/>
              </a:defRPr>
            </a:lvl1pPr>
            <a:lvl2pPr indent="897073">
              <a:spcBef>
                <a:spcPts val="3300"/>
              </a:spcBef>
              <a:defRPr sz="4700" b="1">
                <a:solidFill>
                  <a:srgbClr val="FFFFFF"/>
                </a:solidFill>
                <a:latin typeface="Gill Sans"/>
                <a:ea typeface="Gill Sans"/>
                <a:cs typeface="Gill Sans"/>
                <a:sym typeface="Gill Sans"/>
              </a:defRPr>
            </a:lvl2pPr>
            <a:lvl3pPr marL="0" indent="1794141">
              <a:spcBef>
                <a:spcPts val="3300"/>
              </a:spcBef>
              <a:buSzTx/>
              <a:buNone/>
              <a:defRPr sz="4700" b="1">
                <a:solidFill>
                  <a:srgbClr val="FFFFFF"/>
                </a:solidFill>
                <a:latin typeface="Gill Sans"/>
                <a:ea typeface="Gill Sans"/>
                <a:cs typeface="Gill Sans"/>
                <a:sym typeface="Gill Sans"/>
              </a:defRPr>
            </a:lvl3pPr>
            <a:lvl4pPr marL="0" indent="2691215">
              <a:spcBef>
                <a:spcPts val="3300"/>
              </a:spcBef>
              <a:buSzTx/>
              <a:buNone/>
              <a:defRPr sz="4700" b="1">
                <a:solidFill>
                  <a:srgbClr val="FFFFFF"/>
                </a:solidFill>
                <a:latin typeface="Gill Sans"/>
                <a:ea typeface="Gill Sans"/>
                <a:cs typeface="Gill Sans"/>
                <a:sym typeface="Gill Sans"/>
              </a:defRPr>
            </a:lvl4pPr>
            <a:lvl5pPr marL="0" indent="3588284">
              <a:spcBef>
                <a:spcPts val="3300"/>
              </a:spcBef>
              <a:buSzTx/>
              <a:buNone/>
              <a:defRPr sz="4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0212605" y="2531515"/>
            <a:ext cx="8886292" cy="1055016"/>
          </a:xfrm>
          <a:prstGeom prst="rect">
            <a:avLst/>
          </a:prstGeom>
        </p:spPr>
        <p:txBody>
          <a:bodyPr lIns="89705" tIns="89705" rIns="89705" bIns="89705" anchor="b">
            <a:normAutofit/>
          </a:bodyPr>
          <a:lstStyle>
            <a:lvl1pPr>
              <a:spcBef>
                <a:spcPts val="2720"/>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005205" y="450279"/>
            <a:ext cx="6614112" cy="1916308"/>
          </a:xfrm>
          <a:prstGeom prst="rect">
            <a:avLst/>
          </a:prstGeom>
        </p:spPr>
        <p:txBody>
          <a:bodyPr lIns="89705" tIns="89705" rIns="89705" bIns="89705"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7860145" y="450290"/>
            <a:ext cx="11238750" cy="9652219"/>
          </a:xfrm>
          <a:prstGeom prst="rect">
            <a:avLst/>
          </a:prstGeom>
        </p:spPr>
        <p:txBody>
          <a:bodyPr lIns="89705" tIns="89705" rIns="89705" bIns="89705">
            <a:normAutofit/>
          </a:bodyPr>
          <a:lstStyle>
            <a:lvl1pPr marL="1744307" indent="-1121337">
              <a:spcBef>
                <a:spcPts val="3300"/>
              </a:spcBef>
              <a:buSzPct val="171000"/>
              <a:buFont typeface="Gill Sans"/>
              <a:buChar char="•"/>
              <a:defRPr sz="6300">
                <a:solidFill>
                  <a:srgbClr val="FFFFFF"/>
                </a:solidFill>
                <a:latin typeface="Gill Sans"/>
                <a:ea typeface="Gill Sans"/>
                <a:cs typeface="Gill Sans"/>
                <a:sym typeface="Gill Sans"/>
              </a:defRPr>
            </a:lvl1pPr>
            <a:lvl2pPr marL="2779564" indent="-1284446">
              <a:spcBef>
                <a:spcPts val="3300"/>
              </a:spcBef>
              <a:buSzPct val="171000"/>
              <a:buFont typeface="Gill Sans"/>
              <a:buChar char="•"/>
              <a:defRPr sz="6300">
                <a:solidFill>
                  <a:srgbClr val="FFFFFF"/>
                </a:solidFill>
                <a:latin typeface="Gill Sans"/>
                <a:ea typeface="Gill Sans"/>
                <a:cs typeface="Gill Sans"/>
                <a:sym typeface="Gill Sans"/>
              </a:defRPr>
            </a:lvl2pPr>
            <a:lvl3pPr marL="3870347" indent="-1503072">
              <a:spcBef>
                <a:spcPts val="3300"/>
              </a:spcBef>
              <a:buSzPct val="171000"/>
              <a:buFont typeface="Gill Sans"/>
              <a:buChar char="•"/>
              <a:defRPr sz="6300">
                <a:solidFill>
                  <a:srgbClr val="FFFFFF"/>
                </a:solidFill>
                <a:latin typeface="Gill Sans"/>
                <a:ea typeface="Gill Sans"/>
                <a:cs typeface="Gill Sans"/>
                <a:sym typeface="Gill Sans"/>
              </a:defRPr>
            </a:lvl3pPr>
            <a:lvl4pPr marL="5050819" indent="-1811402">
              <a:spcBef>
                <a:spcPts val="3300"/>
              </a:spcBef>
              <a:buSzPct val="171000"/>
              <a:buFont typeface="Gill Sans"/>
              <a:buChar char="•"/>
              <a:defRPr sz="6300">
                <a:solidFill>
                  <a:srgbClr val="FFFFFF"/>
                </a:solidFill>
                <a:latin typeface="Gill Sans"/>
                <a:ea typeface="Gill Sans"/>
                <a:cs typeface="Gill Sans"/>
                <a:sym typeface="Gill Sans"/>
              </a:defRPr>
            </a:lvl4pPr>
            <a:lvl5pPr marL="5922976" indent="-1811402">
              <a:spcBef>
                <a:spcPts val="3300"/>
              </a:spcBef>
              <a:buSzPct val="171000"/>
              <a:buFont typeface="Gill Sans"/>
              <a:buChar char="•"/>
              <a:defRPr sz="6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005205" y="2366588"/>
            <a:ext cx="6614112" cy="7735911"/>
          </a:xfrm>
          <a:prstGeom prst="rect">
            <a:avLst/>
          </a:prstGeom>
        </p:spPr>
        <p:txBody>
          <a:bodyPr lIns="89705" tIns="89705" rIns="89705" bIns="89705">
            <a:normAutofit/>
          </a:bodyPr>
          <a:lstStyle>
            <a:lvl1pPr>
              <a:spcBef>
                <a:spcPts val="2720"/>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3940554" y="7916544"/>
            <a:ext cx="12062461" cy="934594"/>
          </a:xfrm>
          <a:prstGeom prst="rect">
            <a:avLst/>
          </a:prstGeom>
        </p:spPr>
        <p:txBody>
          <a:bodyPr lIns="89705" tIns="89705" rIns="89705" bIns="89705"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3940554" y="1010521"/>
            <a:ext cx="12062461" cy="6785611"/>
          </a:xfrm>
          <a:prstGeom prst="rect">
            <a:avLst/>
          </a:prstGeom>
        </p:spPr>
        <p:txBody>
          <a:bodyPr lIns="91396" tIns="45697" rIns="91396" bIns="45697"/>
          <a:lstStyle/>
          <a:p>
            <a:endParaRPr/>
          </a:p>
        </p:txBody>
      </p:sp>
      <p:sp>
        <p:nvSpPr>
          <p:cNvPr id="564" name="Shape 564"/>
          <p:cNvSpPr>
            <a:spLocks noGrp="1"/>
          </p:cNvSpPr>
          <p:nvPr>
            <p:ph type="body" sz="quarter" idx="1"/>
          </p:nvPr>
        </p:nvSpPr>
        <p:spPr>
          <a:xfrm>
            <a:off x="3940554" y="8851138"/>
            <a:ext cx="12062461" cy="1327278"/>
          </a:xfrm>
          <a:prstGeom prst="rect">
            <a:avLst/>
          </a:prstGeom>
        </p:spPr>
        <p:txBody>
          <a:bodyPr lIns="89705" tIns="89705" rIns="89705" bIns="89705">
            <a:normAutofit/>
          </a:bodyPr>
          <a:lstStyle>
            <a:lvl1pPr>
              <a:spcBef>
                <a:spcPts val="3300"/>
              </a:spcBef>
              <a:defRPr sz="2700">
                <a:solidFill>
                  <a:srgbClr val="FFFFFF"/>
                </a:solidFill>
                <a:latin typeface="Gill Sans"/>
                <a:ea typeface="Gill Sans"/>
                <a:cs typeface="Gill Sans"/>
                <a:sym typeface="Gill Sans"/>
              </a:defRPr>
            </a:lvl1pPr>
            <a:lvl2pPr indent="897073">
              <a:spcBef>
                <a:spcPts val="3300"/>
              </a:spcBef>
              <a:defRPr sz="2700">
                <a:solidFill>
                  <a:srgbClr val="FFFFFF"/>
                </a:solidFill>
                <a:latin typeface="Gill Sans"/>
                <a:ea typeface="Gill Sans"/>
                <a:cs typeface="Gill Sans"/>
                <a:sym typeface="Gill Sans"/>
              </a:defRPr>
            </a:lvl2pPr>
            <a:lvl3pPr marL="0" indent="1794141">
              <a:spcBef>
                <a:spcPts val="3300"/>
              </a:spcBef>
              <a:buSzTx/>
              <a:buNone/>
              <a:defRPr sz="2700">
                <a:solidFill>
                  <a:srgbClr val="FFFFFF"/>
                </a:solidFill>
                <a:latin typeface="Gill Sans"/>
                <a:ea typeface="Gill Sans"/>
                <a:cs typeface="Gill Sans"/>
                <a:sym typeface="Gill Sans"/>
              </a:defRPr>
            </a:lvl3pPr>
            <a:lvl4pPr marL="0" indent="2691215">
              <a:spcBef>
                <a:spcPts val="3300"/>
              </a:spcBef>
              <a:buSzTx/>
              <a:buNone/>
              <a:defRPr sz="2700">
                <a:solidFill>
                  <a:srgbClr val="FFFFFF"/>
                </a:solidFill>
                <a:latin typeface="Gill Sans"/>
                <a:ea typeface="Gill Sans"/>
                <a:cs typeface="Gill Sans"/>
                <a:sym typeface="Gill Sans"/>
              </a:defRPr>
            </a:lvl4pPr>
            <a:lvl5pPr marL="0" indent="3588284">
              <a:spcBef>
                <a:spcPts val="3300"/>
              </a:spcBef>
              <a:buSzTx/>
              <a:buNone/>
              <a:defRPr sz="2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4575471" y="452899"/>
            <a:ext cx="4523424" cy="9649598"/>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005208" y="452899"/>
            <a:ext cx="13235199" cy="9649598"/>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005216" y="519390"/>
            <a:ext cx="14351439" cy="1646605"/>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591" name="Shape 591"/>
          <p:cNvSpPr>
            <a:spLocks noGrp="1"/>
          </p:cNvSpPr>
          <p:nvPr>
            <p:ph type="body" sz="quarter" idx="1"/>
          </p:nvPr>
        </p:nvSpPr>
        <p:spPr>
          <a:xfrm>
            <a:off x="1005205" y="2601162"/>
            <a:ext cx="18093690" cy="277000"/>
          </a:xfrm>
          <a:prstGeom prst="rect">
            <a:avLst/>
          </a:prstGeom>
        </p:spPr>
        <p:txBody>
          <a:bodyPr>
            <a:normAutofit/>
          </a:bodyPr>
          <a:lstStyle>
            <a:lvl1pPr>
              <a:spcBef>
                <a:spcPts val="0"/>
              </a:spcBef>
              <a:defRPr sz="1800">
                <a:solidFill>
                  <a:srgbClr val="000000"/>
                </a:solidFill>
              </a:defRPr>
            </a:lvl1pPr>
            <a:lvl2pPr indent="456819">
              <a:spcBef>
                <a:spcPts val="0"/>
              </a:spcBef>
              <a:defRPr sz="1800">
                <a:solidFill>
                  <a:srgbClr val="000000"/>
                </a:solidFill>
              </a:defRPr>
            </a:lvl2pPr>
            <a:lvl3pPr marL="0" indent="913642">
              <a:spcBef>
                <a:spcPts val="0"/>
              </a:spcBef>
              <a:buSzTx/>
              <a:buNone/>
              <a:defRPr sz="1800">
                <a:solidFill>
                  <a:srgbClr val="000000"/>
                </a:solidFill>
              </a:defRPr>
            </a:lvl3pPr>
            <a:lvl4pPr marL="0" indent="1370463">
              <a:spcBef>
                <a:spcPts val="0"/>
              </a:spcBef>
              <a:buSzTx/>
              <a:buNone/>
              <a:defRPr sz="1800">
                <a:solidFill>
                  <a:srgbClr val="000000"/>
                </a:solidFill>
              </a:defRPr>
            </a:lvl4pPr>
            <a:lvl5pPr marL="0" indent="18272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18857649" y="777887"/>
            <a:ext cx="241252" cy="246221"/>
          </a:xfrm>
          <a:prstGeom prst="rect">
            <a:avLst/>
          </a:prstGeom>
        </p:spPr>
        <p:txBody>
          <a:bodyPr/>
          <a:lstStyle>
            <a:lvl1pPr defTabSz="912546">
              <a:defRPr sz="1600"/>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005205" y="452897"/>
            <a:ext cx="18093690" cy="1884893"/>
          </a:xfrm>
          <a:prstGeom prst="rect">
            <a:avLst/>
          </a:prstGeom>
        </p:spPr>
        <p:txBody>
          <a:bodyPr lIns="89705" tIns="89705" rIns="89705" bIns="89705">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005205" y="2638852"/>
            <a:ext cx="18093690" cy="7463649"/>
          </a:xfrm>
          <a:prstGeom prst="rect">
            <a:avLst/>
          </a:prstGeom>
        </p:spPr>
        <p:txBody>
          <a:bodyPr lIns="89705" tIns="89705" rIns="89705" bIns="89705">
            <a:normAutofit/>
          </a:bodyPr>
          <a:lstStyle>
            <a:lvl1pPr marL="1744307" indent="-1121337">
              <a:spcBef>
                <a:spcPts val="3300"/>
              </a:spcBef>
              <a:buSzPct val="171000"/>
              <a:buFont typeface="Gill Sans"/>
              <a:buChar char="•"/>
              <a:defRPr sz="5500">
                <a:solidFill>
                  <a:srgbClr val="FFFFFF"/>
                </a:solidFill>
                <a:latin typeface="Gill Sans"/>
                <a:ea typeface="Gill Sans"/>
                <a:cs typeface="Gill Sans"/>
                <a:sym typeface="Gill Sans"/>
              </a:defRPr>
            </a:lvl1pPr>
            <a:lvl2pPr marL="2616461" indent="-1121337">
              <a:spcBef>
                <a:spcPts val="3300"/>
              </a:spcBef>
              <a:buSzPct val="171000"/>
              <a:buFont typeface="Gill Sans"/>
              <a:buChar char="•"/>
              <a:defRPr sz="5500">
                <a:solidFill>
                  <a:srgbClr val="FFFFFF"/>
                </a:solidFill>
                <a:latin typeface="Gill Sans"/>
                <a:ea typeface="Gill Sans"/>
                <a:cs typeface="Gill Sans"/>
                <a:sym typeface="Gill Sans"/>
              </a:defRPr>
            </a:lvl2pPr>
            <a:lvl3pPr marL="3488616" indent="-1121337">
              <a:spcBef>
                <a:spcPts val="3300"/>
              </a:spcBef>
              <a:buSzPct val="171000"/>
              <a:buFont typeface="Gill Sans"/>
              <a:buChar char="•"/>
              <a:defRPr sz="5500">
                <a:solidFill>
                  <a:srgbClr val="FFFFFF"/>
                </a:solidFill>
                <a:latin typeface="Gill Sans"/>
                <a:ea typeface="Gill Sans"/>
                <a:cs typeface="Gill Sans"/>
                <a:sym typeface="Gill Sans"/>
              </a:defRPr>
            </a:lvl3pPr>
            <a:lvl4pPr marL="4360767" indent="-1121337">
              <a:spcBef>
                <a:spcPts val="3300"/>
              </a:spcBef>
              <a:buSzPct val="171000"/>
              <a:buFont typeface="Gill Sans"/>
              <a:buChar char="•"/>
              <a:defRPr sz="5500">
                <a:solidFill>
                  <a:srgbClr val="FFFFFF"/>
                </a:solidFill>
                <a:latin typeface="Gill Sans"/>
                <a:ea typeface="Gill Sans"/>
                <a:cs typeface="Gill Sans"/>
                <a:sym typeface="Gill Sans"/>
              </a:defRPr>
            </a:lvl4pPr>
            <a:lvl5pPr marL="5232922" indent="-112133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889" y="3190554"/>
            <a:ext cx="7665571" cy="32169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353" y="754931"/>
            <a:ext cx="16017184" cy="1464633"/>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
          <p:cNvSpPr/>
          <p:nvPr userDrawn="1"/>
        </p:nvSpPr>
        <p:spPr>
          <a:xfrm>
            <a:off x="0" y="10116333"/>
            <a:ext cx="20104100" cy="1186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956" dirty="0"/>
          </a:p>
        </p:txBody>
      </p:sp>
      <p:sp>
        <p:nvSpPr>
          <p:cNvPr id="3" name="Title 2"/>
          <p:cNvSpPr>
            <a:spLocks noGrp="1"/>
          </p:cNvSpPr>
          <p:nvPr>
            <p:ph type="title"/>
          </p:nvPr>
        </p:nvSpPr>
        <p:spPr>
          <a:xfrm>
            <a:off x="552995" y="0"/>
            <a:ext cx="19551105" cy="1943641"/>
          </a:xfrm>
          <a:prstGeom prst="rect">
            <a:avLst/>
          </a:prstGeom>
        </p:spPr>
        <p:txBody>
          <a:bodyPr anchor="ctr"/>
          <a:lstStyle>
            <a:lvl1pPr algn="l">
              <a:defRPr sz="7911"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sp>
        <p:nvSpPr>
          <p:cNvPr id="5" name="Rectangle 4"/>
          <p:cNvSpPr/>
          <p:nvPr userDrawn="1"/>
        </p:nvSpPr>
        <p:spPr>
          <a:xfrm>
            <a:off x="0" y="1932891"/>
            <a:ext cx="20104100" cy="2373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956" dirty="0"/>
          </a:p>
        </p:txBody>
      </p:sp>
      <p:sp>
        <p:nvSpPr>
          <p:cNvPr id="9" name="TextBox 8">
            <a:hlinkClick r:id="rId2"/>
          </p:cNvPr>
          <p:cNvSpPr txBox="1"/>
          <p:nvPr userDrawn="1"/>
        </p:nvSpPr>
        <p:spPr>
          <a:xfrm>
            <a:off x="17098299" y="10558209"/>
            <a:ext cx="20184376" cy="362856"/>
          </a:xfrm>
          <a:prstGeom prst="rect">
            <a:avLst/>
          </a:prstGeom>
          <a:noFill/>
        </p:spPr>
        <p:txBody>
          <a:bodyPr wrap="square" rtlCol="0">
            <a:spAutoFit/>
          </a:bodyPr>
          <a:lstStyle/>
          <a:p>
            <a:r>
              <a:rPr lang="en-US" altLang="ko-KR" sz="1758" b="1" dirty="0">
                <a:cs typeface="Arial" pitchFamily="34" charset="0"/>
              </a:rPr>
              <a:t>Corporate COE of L&amp;OD</a:t>
            </a:r>
            <a:endParaRPr lang="ko-KR" altLang="en-US" sz="1758" b="1" dirty="0">
              <a:cs typeface="Arial" pitchFamily="34" charset="0"/>
            </a:endParaRPr>
          </a:p>
        </p:txBody>
      </p:sp>
    </p:spTree>
    <p:extLst>
      <p:ext uri="{BB962C8B-B14F-4D97-AF65-F5344CB8AC3E}">
        <p14:creationId xmlns:p14="http://schemas.microsoft.com/office/powerpoint/2010/main" val="6833164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20104100" cy="11302998"/>
          </a:xfrm>
          <a:prstGeom prst="rect">
            <a:avLst/>
          </a:prstGeom>
          <a:solidFill>
            <a:schemeClr val="bg1">
              <a:lumMod val="95000"/>
            </a:schemeClr>
          </a:solidFill>
        </p:spPr>
        <p:txBody>
          <a:bodyPr tIns="540000" anchor="t"/>
          <a:lstStyle>
            <a:lvl1pPr marL="0" indent="0" algn="ctr">
              <a:buNone/>
              <a:defRPr sz="2637" baseline="0">
                <a:solidFill>
                  <a:schemeClr val="tx1">
                    <a:lumMod val="75000"/>
                    <a:lumOff val="25000"/>
                  </a:schemeClr>
                </a:solidFill>
                <a:latin typeface="+mn-lt"/>
                <a:cs typeface="Arial" pitchFamily="34" charset="0"/>
              </a:defRPr>
            </a:lvl1pPr>
            <a:lvl2pPr marL="1004697" indent="0">
              <a:buNone/>
              <a:defRPr sz="6153"/>
            </a:lvl2pPr>
            <a:lvl3pPr marL="2009394" indent="0">
              <a:buNone/>
              <a:defRPr sz="5274"/>
            </a:lvl3pPr>
            <a:lvl4pPr marL="3014091" indent="0">
              <a:buNone/>
              <a:defRPr sz="4395"/>
            </a:lvl4pPr>
            <a:lvl5pPr marL="4018788" indent="0">
              <a:buNone/>
              <a:defRPr sz="4395"/>
            </a:lvl5pPr>
            <a:lvl6pPr marL="5023485" indent="0">
              <a:buNone/>
              <a:defRPr sz="4395"/>
            </a:lvl6pPr>
            <a:lvl7pPr marL="6028182" indent="0">
              <a:buNone/>
              <a:defRPr sz="4395"/>
            </a:lvl7pPr>
            <a:lvl8pPr marL="7032879" indent="0">
              <a:buNone/>
              <a:defRPr sz="4395"/>
            </a:lvl8pPr>
            <a:lvl9pPr marL="8037576" indent="0">
              <a:buNone/>
              <a:defRPr sz="4395"/>
            </a:lvl9pPr>
          </a:lstStyle>
          <a:p>
            <a:r>
              <a:rPr lang="en-US" altLang="ko-KR" dirty="0"/>
              <a:t>Insert Your Image</a:t>
            </a:r>
            <a:endParaRPr lang="ko-KR" altLang="en-US" dirty="0"/>
          </a:p>
        </p:txBody>
      </p:sp>
    </p:spTree>
    <p:extLst>
      <p:ext uri="{BB962C8B-B14F-4D97-AF65-F5344CB8AC3E}">
        <p14:creationId xmlns:p14="http://schemas.microsoft.com/office/powerpoint/2010/main" val="28892594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465924" y="1894299"/>
            <a:ext cx="17172252" cy="3830461"/>
          </a:xfrm>
          <a:prstGeom prst="rect">
            <a:avLst/>
          </a:prstGeom>
        </p:spPr>
        <p:txBody>
          <a:bodyPr anchor="b"/>
          <a:lstStyle/>
          <a:p>
            <a:r>
              <a:t>Title Text</a:t>
            </a:r>
          </a:p>
        </p:txBody>
      </p:sp>
      <p:sp>
        <p:nvSpPr>
          <p:cNvPr id="12" name="Shape 12"/>
          <p:cNvSpPr>
            <a:spLocks noGrp="1"/>
          </p:cNvSpPr>
          <p:nvPr>
            <p:ph type="body" sz="quarter" idx="1"/>
          </p:nvPr>
        </p:nvSpPr>
        <p:spPr>
          <a:xfrm>
            <a:off x="1465924" y="5829418"/>
            <a:ext cx="17172252" cy="1308218"/>
          </a:xfrm>
          <a:prstGeom prst="rect">
            <a:avLst/>
          </a:prstGeom>
        </p:spPr>
        <p:txBody>
          <a:bodyPr anchor="t"/>
          <a:lstStyle>
            <a:lvl1pPr marL="0" indent="0" algn="ctr">
              <a:spcBef>
                <a:spcPts val="0"/>
              </a:spcBef>
              <a:buSzTx/>
              <a:buNone/>
              <a:defRPr sz="3600"/>
            </a:lvl1pPr>
            <a:lvl2pPr marL="0" indent="188340" algn="ctr">
              <a:spcBef>
                <a:spcPts val="0"/>
              </a:spcBef>
              <a:buSzTx/>
              <a:buNone/>
              <a:defRPr sz="3600"/>
            </a:lvl2pPr>
            <a:lvl3pPr marL="0" indent="376680" algn="ctr">
              <a:spcBef>
                <a:spcPts val="0"/>
              </a:spcBef>
              <a:buSzTx/>
              <a:buNone/>
              <a:defRPr sz="3600"/>
            </a:lvl3pPr>
            <a:lvl4pPr marL="0" indent="565021" algn="ctr">
              <a:spcBef>
                <a:spcPts val="0"/>
              </a:spcBef>
              <a:buSzTx/>
              <a:buNone/>
              <a:defRPr sz="3600"/>
            </a:lvl4pPr>
            <a:lvl5pPr marL="0" indent="75336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79118837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2577308" y="554685"/>
            <a:ext cx="14952425" cy="7200430"/>
          </a:xfrm>
          <a:prstGeom prst="rect">
            <a:avLst/>
          </a:prstGeom>
        </p:spPr>
        <p:txBody>
          <a:bodyPr lIns="75334" tIns="37666" rIns="75334" bIns="37666" anchor="t">
            <a:noAutofit/>
          </a:bodyPr>
          <a:lstStyle/>
          <a:p>
            <a:endParaRPr/>
          </a:p>
        </p:txBody>
      </p:sp>
      <p:sp>
        <p:nvSpPr>
          <p:cNvPr id="21" name="Shape 21"/>
          <p:cNvSpPr>
            <a:spLocks noGrp="1"/>
          </p:cNvSpPr>
          <p:nvPr>
            <p:ph type="title"/>
          </p:nvPr>
        </p:nvSpPr>
        <p:spPr>
          <a:xfrm>
            <a:off x="523557" y="7786514"/>
            <a:ext cx="19057011" cy="1653587"/>
          </a:xfrm>
          <a:prstGeom prst="rect">
            <a:avLst/>
          </a:prstGeom>
        </p:spPr>
        <p:txBody>
          <a:bodyPr anchor="b"/>
          <a:lstStyle/>
          <a:p>
            <a:r>
              <a:t>Title Text</a:t>
            </a:r>
          </a:p>
        </p:txBody>
      </p:sp>
      <p:sp>
        <p:nvSpPr>
          <p:cNvPr id="22" name="Shape 22"/>
          <p:cNvSpPr>
            <a:spLocks noGrp="1"/>
          </p:cNvSpPr>
          <p:nvPr>
            <p:ph type="body" sz="quarter" idx="1"/>
          </p:nvPr>
        </p:nvSpPr>
        <p:spPr>
          <a:xfrm>
            <a:off x="523557" y="9492427"/>
            <a:ext cx="19057011" cy="1308218"/>
          </a:xfrm>
          <a:prstGeom prst="rect">
            <a:avLst/>
          </a:prstGeom>
        </p:spPr>
        <p:txBody>
          <a:bodyPr anchor="t"/>
          <a:lstStyle>
            <a:lvl1pPr marL="0" indent="0" algn="ctr">
              <a:spcBef>
                <a:spcPts val="0"/>
              </a:spcBef>
              <a:buSzTx/>
              <a:buNone/>
              <a:defRPr sz="3600"/>
            </a:lvl1pPr>
            <a:lvl2pPr marL="0" indent="188340" algn="ctr">
              <a:spcBef>
                <a:spcPts val="0"/>
              </a:spcBef>
              <a:buSzTx/>
              <a:buNone/>
              <a:defRPr sz="3600"/>
            </a:lvl2pPr>
            <a:lvl3pPr marL="0" indent="376680" algn="ctr">
              <a:spcBef>
                <a:spcPts val="0"/>
              </a:spcBef>
              <a:buSzTx/>
              <a:buNone/>
              <a:defRPr sz="3600"/>
            </a:lvl3pPr>
            <a:lvl4pPr marL="0" indent="565021" algn="ctr">
              <a:spcBef>
                <a:spcPts val="0"/>
              </a:spcBef>
              <a:buSzTx/>
              <a:buNone/>
              <a:defRPr sz="3600"/>
            </a:lvl4pPr>
            <a:lvl5pPr marL="0" indent="75336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35745961"/>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465924" y="3736270"/>
            <a:ext cx="17172252" cy="3830461"/>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527715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0855089" y="910520"/>
            <a:ext cx="7853165" cy="9481961"/>
          </a:xfrm>
          <a:prstGeom prst="rect">
            <a:avLst/>
          </a:prstGeom>
        </p:spPr>
        <p:txBody>
          <a:bodyPr lIns="75334" tIns="37666" rIns="75334" bIns="37666" anchor="t">
            <a:noAutofit/>
          </a:bodyPr>
          <a:lstStyle/>
          <a:p>
            <a:endParaRPr/>
          </a:p>
        </p:txBody>
      </p:sp>
      <p:sp>
        <p:nvSpPr>
          <p:cNvPr id="39" name="Shape 39"/>
          <p:cNvSpPr>
            <a:spLocks noGrp="1"/>
          </p:cNvSpPr>
          <p:nvPr>
            <p:ph type="title"/>
          </p:nvPr>
        </p:nvSpPr>
        <p:spPr>
          <a:xfrm>
            <a:off x="1361217" y="910520"/>
            <a:ext cx="8429063" cy="4625857"/>
          </a:xfrm>
          <a:prstGeom prst="rect">
            <a:avLst/>
          </a:prstGeom>
        </p:spPr>
        <p:txBody>
          <a:bodyPr anchor="b"/>
          <a:lstStyle>
            <a:lvl1pPr>
              <a:defRPr sz="6900"/>
            </a:lvl1pPr>
          </a:lstStyle>
          <a:p>
            <a:r>
              <a:t>Title Text</a:t>
            </a:r>
          </a:p>
        </p:txBody>
      </p:sp>
      <p:sp>
        <p:nvSpPr>
          <p:cNvPr id="40" name="Shape 40"/>
          <p:cNvSpPr>
            <a:spLocks noGrp="1"/>
          </p:cNvSpPr>
          <p:nvPr>
            <p:ph type="body" sz="quarter" idx="1"/>
          </p:nvPr>
        </p:nvSpPr>
        <p:spPr>
          <a:xfrm>
            <a:off x="1361217" y="5641034"/>
            <a:ext cx="8429063" cy="4751446"/>
          </a:xfrm>
          <a:prstGeom prst="rect">
            <a:avLst/>
          </a:prstGeom>
        </p:spPr>
        <p:txBody>
          <a:bodyPr anchor="t"/>
          <a:lstStyle>
            <a:lvl1pPr marL="0" indent="0" algn="ctr">
              <a:spcBef>
                <a:spcPts val="0"/>
              </a:spcBef>
              <a:buSzTx/>
              <a:buNone/>
              <a:defRPr sz="3600"/>
            </a:lvl1pPr>
            <a:lvl2pPr marL="0" indent="188340" algn="ctr">
              <a:spcBef>
                <a:spcPts val="0"/>
              </a:spcBef>
              <a:buSzTx/>
              <a:buNone/>
              <a:defRPr sz="3600"/>
            </a:lvl2pPr>
            <a:lvl3pPr marL="0" indent="376680" algn="ctr">
              <a:spcBef>
                <a:spcPts val="0"/>
              </a:spcBef>
              <a:buSzTx/>
              <a:buNone/>
              <a:defRPr sz="3600"/>
            </a:lvl3pPr>
            <a:lvl4pPr marL="0" indent="565021" algn="ctr">
              <a:spcBef>
                <a:spcPts val="0"/>
              </a:spcBef>
              <a:buSzTx/>
              <a:buNone/>
              <a:defRPr sz="3600"/>
            </a:lvl4pPr>
            <a:lvl5pPr marL="0" indent="75336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50438099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16486354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00178180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0858308" y="2668765"/>
            <a:ext cx="7853164" cy="7587662"/>
          </a:xfrm>
          <a:prstGeom prst="rect">
            <a:avLst/>
          </a:prstGeom>
        </p:spPr>
        <p:txBody>
          <a:bodyPr lIns="75334" tIns="37666" rIns="75334" bIns="37666"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392628" y="2668765"/>
            <a:ext cx="8251058" cy="7587662"/>
          </a:xfrm>
          <a:prstGeom prst="rect">
            <a:avLst/>
          </a:prstGeom>
        </p:spPr>
        <p:txBody>
          <a:bodyPr/>
          <a:lstStyle>
            <a:lvl1pPr marL="460388" indent="-460388">
              <a:spcBef>
                <a:spcPts val="3709"/>
              </a:spcBef>
              <a:defRPr sz="3700"/>
            </a:lvl1pPr>
            <a:lvl2pPr marL="920774" indent="-460388">
              <a:spcBef>
                <a:spcPts val="3709"/>
              </a:spcBef>
              <a:defRPr sz="3700"/>
            </a:lvl2pPr>
            <a:lvl3pPr marL="1381161" indent="-460388">
              <a:spcBef>
                <a:spcPts val="3709"/>
              </a:spcBef>
              <a:defRPr sz="3700"/>
            </a:lvl3pPr>
            <a:lvl4pPr marL="1841546" indent="-460388">
              <a:spcBef>
                <a:spcPts val="3709"/>
              </a:spcBef>
              <a:defRPr sz="3700"/>
            </a:lvl4pPr>
            <a:lvl5pPr marL="2301931" indent="-460388">
              <a:spcBef>
                <a:spcPts val="3709"/>
              </a:spcBef>
              <a:defRPr sz="37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565643542"/>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1392630" y="1465204"/>
            <a:ext cx="17318844" cy="836212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92404369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54" y="754931"/>
            <a:ext cx="16017185" cy="1464633"/>
          </a:xfrm>
          <a:prstGeom prst="rect">
            <a:avLst/>
          </a:prstGeom>
        </p:spPr>
        <p:txBody>
          <a:bodyPr>
            <a:normAutofit/>
          </a:bodyPr>
          <a:lstStyle>
            <a:lvl1pPr>
              <a:lnSpc>
                <a:spcPct val="80000"/>
              </a:lnSpc>
              <a:defRPr sz="5300" b="1"/>
            </a:lvl1pPr>
            <a:lvl2pPr>
              <a:lnSpc>
                <a:spcPct val="80000"/>
              </a:lnSpc>
              <a:defRPr sz="5300" b="1"/>
            </a:lvl2pPr>
            <a:lvl3pPr marL="596248" indent="-596248">
              <a:lnSpc>
                <a:spcPct val="80000"/>
              </a:lnSpc>
              <a:defRPr sz="5300" b="1"/>
            </a:lvl3pPr>
            <a:lvl4pPr marL="843751" indent="-596248">
              <a:lnSpc>
                <a:spcPct val="80000"/>
              </a:lnSpc>
              <a:defRPr sz="5300" b="1"/>
            </a:lvl4pPr>
            <a:lvl5pPr marL="1091251" indent="-596248">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994369" y="5808488"/>
            <a:ext cx="6104526" cy="4573529"/>
          </a:xfrm>
          <a:prstGeom prst="rect">
            <a:avLst/>
          </a:prstGeom>
        </p:spPr>
        <p:txBody>
          <a:bodyPr lIns="75334" tIns="37666" rIns="75334" bIns="37666" anchor="t">
            <a:noAutofit/>
          </a:bodyPr>
          <a:lstStyle/>
          <a:p>
            <a:endParaRPr/>
          </a:p>
        </p:txBody>
      </p:sp>
      <p:sp>
        <p:nvSpPr>
          <p:cNvPr id="84" name="Shape 84"/>
          <p:cNvSpPr>
            <a:spLocks noGrp="1"/>
          </p:cNvSpPr>
          <p:nvPr>
            <p:ph type="pic" sz="quarter" idx="14"/>
          </p:nvPr>
        </p:nvSpPr>
        <p:spPr>
          <a:xfrm>
            <a:off x="12994369" y="931452"/>
            <a:ext cx="6104526" cy="4573529"/>
          </a:xfrm>
          <a:prstGeom prst="rect">
            <a:avLst/>
          </a:prstGeom>
        </p:spPr>
        <p:txBody>
          <a:bodyPr lIns="75334" tIns="37666" rIns="75334" bIns="37666" anchor="t">
            <a:noAutofit/>
          </a:bodyPr>
          <a:lstStyle/>
          <a:p>
            <a:endParaRPr/>
          </a:p>
        </p:txBody>
      </p:sp>
      <p:sp>
        <p:nvSpPr>
          <p:cNvPr id="85" name="Shape 85"/>
          <p:cNvSpPr>
            <a:spLocks noGrp="1"/>
          </p:cNvSpPr>
          <p:nvPr>
            <p:ph type="pic" idx="15"/>
          </p:nvPr>
        </p:nvSpPr>
        <p:spPr>
          <a:xfrm>
            <a:off x="994734" y="931451"/>
            <a:ext cx="11685508" cy="9450564"/>
          </a:xfrm>
          <a:prstGeom prst="rect">
            <a:avLst/>
          </a:prstGeom>
        </p:spPr>
        <p:txBody>
          <a:bodyPr lIns="75334" tIns="37666" rIns="75334" bIns="37666"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46693053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968526" y="7378358"/>
            <a:ext cx="16177518" cy="565151"/>
          </a:xfrm>
          <a:prstGeom prst="rect">
            <a:avLst/>
          </a:prstGeom>
        </p:spPr>
        <p:txBody>
          <a:bodyPr anchor="t">
            <a:spAutoFit/>
          </a:bodyPr>
          <a:lstStyle>
            <a:lvl1pPr marL="0" indent="0" algn="ctr">
              <a:spcBef>
                <a:spcPts val="0"/>
              </a:spcBef>
              <a:buSzTx/>
              <a:buNone/>
              <a:defRPr sz="3100"/>
            </a:lvl1pPr>
          </a:lstStyle>
          <a:p>
            <a:r>
              <a:t>–Johnny Appleseed</a:t>
            </a:r>
          </a:p>
        </p:txBody>
      </p:sp>
      <p:sp>
        <p:nvSpPr>
          <p:cNvPr id="94" name="Shape 94"/>
          <p:cNvSpPr>
            <a:spLocks noGrp="1"/>
          </p:cNvSpPr>
          <p:nvPr>
            <p:ph type="body" sz="quarter" idx="14"/>
          </p:nvPr>
        </p:nvSpPr>
        <p:spPr>
          <a:xfrm>
            <a:off x="1968526" y="4975051"/>
            <a:ext cx="16177518" cy="745889"/>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32935977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0104100" cy="11303000"/>
          </a:xfrm>
          <a:prstGeom prst="rect">
            <a:avLst/>
          </a:prstGeom>
        </p:spPr>
        <p:txBody>
          <a:bodyPr lIns="75334" tIns="37666" rIns="75334" bIns="37666"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590917442"/>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113271037"/>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005218" y="521901"/>
            <a:ext cx="14351439" cy="1630416"/>
          </a:xfrm>
          <a:prstGeom prst="rect">
            <a:avLst/>
          </a:prstGeom>
        </p:spPr>
        <p:txBody>
          <a:bodyPr lIns="0" tIns="0" rIns="0" bIns="0" anchor="t"/>
          <a:lstStyle>
            <a:lvl1pPr algn="l" defTabSz="914190">
              <a:defRPr sz="106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18872727" y="780272"/>
            <a:ext cx="226174" cy="230702"/>
          </a:xfrm>
          <a:prstGeom prst="rect">
            <a:avLst/>
          </a:prstGeom>
        </p:spPr>
        <p:txBody>
          <a:bodyPr lIns="0" tIns="0" rIns="0" bIns="0"/>
          <a:lstStyle>
            <a:lvl1pPr algn="r" defTabSz="912754">
              <a:defRPr sz="1500">
                <a:solidFill>
                  <a:srgbClr val="333E47"/>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16263985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20" name="Shape 220"/>
          <p:cNvSpPr>
            <a:spLocks noGrp="1"/>
          </p:cNvSpPr>
          <p:nvPr>
            <p:ph type="sldNum" sz="quarter" idx="2"/>
          </p:nvPr>
        </p:nvSpPr>
        <p:spPr>
          <a:xfrm>
            <a:off x="9610430" y="10522975"/>
            <a:ext cx="881036" cy="874669"/>
          </a:xfrm>
          <a:prstGeom prst="rect">
            <a:avLst/>
          </a:prstGeom>
        </p:spPr>
        <p:txBody>
          <a:bodyPr lIns="82766" tIns="82766" rIns="82766" bIns="82766"/>
          <a:lstStyle>
            <a:lvl1pPr defTabSz="676848">
              <a:defRPr sz="4600">
                <a:uFill>
                  <a:solidFill>
                    <a:srgbClr val="000000"/>
                  </a:solidFill>
                </a:u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188629718"/>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Bullets">
    <p:bg>
      <p:bgPr>
        <a:solidFill>
          <a:srgbClr val="000000"/>
        </a:solidFill>
        <a:effectLst/>
      </p:bgPr>
    </p:bg>
    <p:spTree>
      <p:nvGrpSpPr>
        <p:cNvPr id="1" name=""/>
        <p:cNvGrpSpPr/>
        <p:nvPr/>
      </p:nvGrpSpPr>
      <p:grpSpPr>
        <a:xfrm>
          <a:off x="0" y="0"/>
          <a:ext cx="0" cy="0"/>
          <a:chOff x="0" y="0"/>
          <a:chExt cx="0" cy="0"/>
        </a:xfrm>
      </p:grpSpPr>
      <p:sp>
        <p:nvSpPr>
          <p:cNvPr id="227" name="Shape 227"/>
          <p:cNvSpPr>
            <a:spLocks noGrp="1"/>
          </p:cNvSpPr>
          <p:nvPr>
            <p:ph type="body" idx="1"/>
          </p:nvPr>
        </p:nvSpPr>
        <p:spPr>
          <a:xfrm>
            <a:off x="3985493" y="1471746"/>
            <a:ext cx="12118415" cy="8344794"/>
          </a:xfrm>
          <a:prstGeom prst="rect">
            <a:avLst/>
          </a:prstGeom>
        </p:spPr>
        <p:txBody>
          <a:bodyPr lIns="44141" tIns="44141" rIns="44141" bIns="44141">
            <a:noAutofit/>
          </a:bodyPr>
          <a:lstStyle>
            <a:lvl1pPr marL="710404" indent="-501138" defTabSz="676848">
              <a:spcBef>
                <a:spcPts val="5440"/>
              </a:spcBef>
              <a:buSzPct val="171000"/>
              <a:defRPr>
                <a:solidFill>
                  <a:srgbClr val="FFFFFF"/>
                </a:solidFill>
                <a:latin typeface="Gill Sans"/>
                <a:ea typeface="Gill Sans"/>
                <a:cs typeface="Gill Sans"/>
                <a:sym typeface="Gill Sans"/>
              </a:defRPr>
            </a:lvl1pPr>
            <a:lvl2pPr marL="992911" indent="-501138" defTabSz="676848">
              <a:spcBef>
                <a:spcPts val="5440"/>
              </a:spcBef>
              <a:buSzPct val="171000"/>
              <a:defRPr>
                <a:solidFill>
                  <a:srgbClr val="FFFFFF"/>
                </a:solidFill>
                <a:latin typeface="Gill Sans"/>
                <a:ea typeface="Gill Sans"/>
                <a:cs typeface="Gill Sans"/>
                <a:sym typeface="Gill Sans"/>
              </a:defRPr>
            </a:lvl2pPr>
            <a:lvl3pPr marL="1275425" indent="-501138" defTabSz="676848">
              <a:spcBef>
                <a:spcPts val="5440"/>
              </a:spcBef>
              <a:buSzPct val="171000"/>
              <a:defRPr>
                <a:solidFill>
                  <a:srgbClr val="FFFFFF"/>
                </a:solidFill>
                <a:latin typeface="Gill Sans"/>
                <a:ea typeface="Gill Sans"/>
                <a:cs typeface="Gill Sans"/>
                <a:sym typeface="Gill Sans"/>
              </a:defRPr>
            </a:lvl3pPr>
            <a:lvl4pPr marL="1568396" indent="-501138" defTabSz="676848">
              <a:spcBef>
                <a:spcPts val="5440"/>
              </a:spcBef>
              <a:buSzPct val="171000"/>
              <a:defRPr>
                <a:solidFill>
                  <a:srgbClr val="FFFFFF"/>
                </a:solidFill>
                <a:latin typeface="Gill Sans"/>
                <a:ea typeface="Gill Sans"/>
                <a:cs typeface="Gill Sans"/>
                <a:sym typeface="Gill Sans"/>
              </a:defRPr>
            </a:lvl4pPr>
            <a:lvl5pPr marL="1850909" indent="-501138" defTabSz="676848">
              <a:spcBef>
                <a:spcPts val="5440"/>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8" name="Shape 228"/>
          <p:cNvSpPr>
            <a:spLocks noGrp="1"/>
          </p:cNvSpPr>
          <p:nvPr>
            <p:ph type="sldNum" sz="quarter" idx="2"/>
          </p:nvPr>
        </p:nvSpPr>
        <p:spPr>
          <a:xfrm>
            <a:off x="9888716" y="10846771"/>
            <a:ext cx="321961" cy="319865"/>
          </a:xfrm>
          <a:prstGeom prst="rect">
            <a:avLst/>
          </a:prstGeom>
        </p:spPr>
        <p:txBody>
          <a:bodyPr lIns="44141" tIns="44141" rIns="44141" bIns="44141"/>
          <a:lstStyle>
            <a:lvl1pPr defTabSz="676848">
              <a:defRPr sz="15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05633772"/>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35" name="Shape 235"/>
          <p:cNvSpPr>
            <a:spLocks noGrp="1"/>
          </p:cNvSpPr>
          <p:nvPr>
            <p:ph type="title"/>
          </p:nvPr>
        </p:nvSpPr>
        <p:spPr>
          <a:xfrm>
            <a:off x="3985493" y="1898551"/>
            <a:ext cx="12118415" cy="3826537"/>
          </a:xfrm>
          <a:prstGeom prst="rect">
            <a:avLst/>
          </a:prstGeom>
        </p:spPr>
        <p:txBody>
          <a:bodyPr lIns="58856" tIns="58856" rIns="58856" bIns="58856" anchor="b">
            <a:noAutofit/>
          </a:bodyPr>
          <a:lstStyle>
            <a:lvl1pPr defTabSz="676848">
              <a:defRPr sz="8900">
                <a:latin typeface="Gill Sans"/>
                <a:ea typeface="Gill Sans"/>
                <a:cs typeface="Gill Sans"/>
                <a:sym typeface="Gill Sans"/>
              </a:defRPr>
            </a:lvl1pPr>
          </a:lstStyle>
          <a:p>
            <a:r>
              <a:t>Title Text</a:t>
            </a:r>
          </a:p>
        </p:txBody>
      </p:sp>
      <p:sp>
        <p:nvSpPr>
          <p:cNvPr id="236" name="Shape 236"/>
          <p:cNvSpPr>
            <a:spLocks noGrp="1"/>
          </p:cNvSpPr>
          <p:nvPr>
            <p:ph type="body" sz="quarter" idx="1"/>
          </p:nvPr>
        </p:nvSpPr>
        <p:spPr>
          <a:xfrm>
            <a:off x="3985493" y="5828121"/>
            <a:ext cx="12118415" cy="1324571"/>
          </a:xfrm>
          <a:prstGeom prst="rect">
            <a:avLst/>
          </a:prstGeom>
        </p:spPr>
        <p:txBody>
          <a:bodyPr lIns="58856" tIns="58856" rIns="58856" bIns="58856" anchor="t">
            <a:noAutofit/>
          </a:bodyPr>
          <a:lstStyle>
            <a:lvl1pPr marL="0" indent="0" algn="ctr" defTabSz="676848">
              <a:spcBef>
                <a:spcPts val="0"/>
              </a:spcBef>
              <a:buSzTx/>
              <a:buNone/>
              <a:defRPr sz="3500">
                <a:latin typeface="Gill Sans"/>
                <a:ea typeface="Gill Sans"/>
                <a:cs typeface="Gill Sans"/>
                <a:sym typeface="Gill Sans"/>
              </a:defRPr>
            </a:lvl1pPr>
            <a:lvl2pPr marL="0" indent="0" algn="ctr" defTabSz="676848">
              <a:spcBef>
                <a:spcPts val="0"/>
              </a:spcBef>
              <a:buSzTx/>
              <a:buNone/>
              <a:defRPr sz="3500">
                <a:latin typeface="Gill Sans"/>
                <a:ea typeface="Gill Sans"/>
                <a:cs typeface="Gill Sans"/>
                <a:sym typeface="Gill Sans"/>
              </a:defRPr>
            </a:lvl2pPr>
            <a:lvl3pPr marL="0" indent="0" algn="ctr" defTabSz="676848">
              <a:spcBef>
                <a:spcPts val="0"/>
              </a:spcBef>
              <a:buSzTx/>
              <a:buNone/>
              <a:defRPr sz="3500">
                <a:latin typeface="Gill Sans"/>
                <a:ea typeface="Gill Sans"/>
                <a:cs typeface="Gill Sans"/>
                <a:sym typeface="Gill Sans"/>
              </a:defRPr>
            </a:lvl3pPr>
            <a:lvl4pPr marL="0" indent="0" algn="ctr" defTabSz="676848">
              <a:spcBef>
                <a:spcPts val="0"/>
              </a:spcBef>
              <a:buSzTx/>
              <a:buNone/>
              <a:defRPr sz="3500">
                <a:latin typeface="Gill Sans"/>
                <a:ea typeface="Gill Sans"/>
                <a:cs typeface="Gill Sans"/>
                <a:sym typeface="Gill Sans"/>
              </a:defRPr>
            </a:lvl4pPr>
            <a:lvl5pPr marL="0" indent="0" algn="ctr" defTabSz="676848">
              <a:spcBef>
                <a:spcPts val="0"/>
              </a:spcBef>
              <a:buSzTx/>
              <a:buNone/>
              <a:defRPr sz="35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sldNum" sz="quarter" idx="2"/>
          </p:nvPr>
        </p:nvSpPr>
        <p:spPr>
          <a:xfrm>
            <a:off x="9877096" y="10817325"/>
            <a:ext cx="351699" cy="349586"/>
          </a:xfrm>
          <a:prstGeom prst="rect">
            <a:avLst/>
          </a:prstGeom>
        </p:spPr>
        <p:txBody>
          <a:bodyPr lIns="58856" tIns="58856" rIns="58856" bIns="58856"/>
          <a:lstStyle>
            <a:lvl1pPr defTabSz="676848">
              <a:defRPr sz="15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561704295"/>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copy 1">
    <p:spTree>
      <p:nvGrpSpPr>
        <p:cNvPr id="1" name=""/>
        <p:cNvGrpSpPr/>
        <p:nvPr/>
      </p:nvGrpSpPr>
      <p:grpSpPr>
        <a:xfrm>
          <a:off x="0" y="0"/>
          <a:ext cx="0" cy="0"/>
          <a:chOff x="0" y="0"/>
          <a:chExt cx="0" cy="0"/>
        </a:xfrm>
      </p:grpSpPr>
      <p:sp>
        <p:nvSpPr>
          <p:cNvPr id="244" name="Shape 244"/>
          <p:cNvSpPr>
            <a:spLocks noGrp="1"/>
          </p:cNvSpPr>
          <p:nvPr>
            <p:ph type="title"/>
          </p:nvPr>
        </p:nvSpPr>
        <p:spPr>
          <a:xfrm>
            <a:off x="3985493" y="1898551"/>
            <a:ext cx="12118415" cy="3826537"/>
          </a:xfrm>
          <a:prstGeom prst="rect">
            <a:avLst/>
          </a:prstGeom>
        </p:spPr>
        <p:txBody>
          <a:bodyPr lIns="58856" tIns="58856" rIns="58856" bIns="58856" anchor="b">
            <a:noAutofit/>
          </a:bodyPr>
          <a:lstStyle>
            <a:lvl1pPr defTabSz="676848">
              <a:defRPr sz="8900">
                <a:latin typeface="Gill Sans"/>
                <a:ea typeface="Gill Sans"/>
                <a:cs typeface="Gill Sans"/>
                <a:sym typeface="Gill Sans"/>
              </a:defRPr>
            </a:lvl1pPr>
          </a:lstStyle>
          <a:p>
            <a:r>
              <a:t>Title Text</a:t>
            </a:r>
          </a:p>
        </p:txBody>
      </p:sp>
      <p:sp>
        <p:nvSpPr>
          <p:cNvPr id="245" name="Shape 245"/>
          <p:cNvSpPr>
            <a:spLocks noGrp="1"/>
          </p:cNvSpPr>
          <p:nvPr>
            <p:ph type="body" sz="quarter" idx="1"/>
          </p:nvPr>
        </p:nvSpPr>
        <p:spPr>
          <a:xfrm>
            <a:off x="3985493" y="5828121"/>
            <a:ext cx="12118415" cy="1324571"/>
          </a:xfrm>
          <a:prstGeom prst="rect">
            <a:avLst/>
          </a:prstGeom>
        </p:spPr>
        <p:txBody>
          <a:bodyPr lIns="58856" tIns="58856" rIns="58856" bIns="58856" anchor="t">
            <a:noAutofit/>
          </a:bodyPr>
          <a:lstStyle>
            <a:lvl1pPr marL="0" indent="0" algn="ctr" defTabSz="676848">
              <a:spcBef>
                <a:spcPts val="0"/>
              </a:spcBef>
              <a:buSzTx/>
              <a:buNone/>
              <a:defRPr sz="3500">
                <a:latin typeface="Gill Sans"/>
                <a:ea typeface="Gill Sans"/>
                <a:cs typeface="Gill Sans"/>
                <a:sym typeface="Gill Sans"/>
              </a:defRPr>
            </a:lvl1pPr>
            <a:lvl2pPr marL="0" indent="0" algn="ctr" defTabSz="676848">
              <a:spcBef>
                <a:spcPts val="0"/>
              </a:spcBef>
              <a:buSzTx/>
              <a:buNone/>
              <a:defRPr sz="3500">
                <a:latin typeface="Gill Sans"/>
                <a:ea typeface="Gill Sans"/>
                <a:cs typeface="Gill Sans"/>
                <a:sym typeface="Gill Sans"/>
              </a:defRPr>
            </a:lvl2pPr>
            <a:lvl3pPr marL="0" indent="0" algn="ctr" defTabSz="676848">
              <a:spcBef>
                <a:spcPts val="0"/>
              </a:spcBef>
              <a:buSzTx/>
              <a:buNone/>
              <a:defRPr sz="3500">
                <a:latin typeface="Gill Sans"/>
                <a:ea typeface="Gill Sans"/>
                <a:cs typeface="Gill Sans"/>
                <a:sym typeface="Gill Sans"/>
              </a:defRPr>
            </a:lvl3pPr>
            <a:lvl4pPr marL="0" indent="0" algn="ctr" defTabSz="676848">
              <a:spcBef>
                <a:spcPts val="0"/>
              </a:spcBef>
              <a:buSzTx/>
              <a:buNone/>
              <a:defRPr sz="3500">
                <a:latin typeface="Gill Sans"/>
                <a:ea typeface="Gill Sans"/>
                <a:cs typeface="Gill Sans"/>
                <a:sym typeface="Gill Sans"/>
              </a:defRPr>
            </a:lvl4pPr>
            <a:lvl5pPr marL="0" indent="0" algn="ctr" defTabSz="676848">
              <a:spcBef>
                <a:spcPts val="0"/>
              </a:spcBef>
              <a:buSzTx/>
              <a:buNone/>
              <a:defRPr sz="35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46" name="Shape 246"/>
          <p:cNvSpPr>
            <a:spLocks noGrp="1"/>
          </p:cNvSpPr>
          <p:nvPr>
            <p:ph type="sldNum" sz="quarter" idx="2"/>
          </p:nvPr>
        </p:nvSpPr>
        <p:spPr>
          <a:xfrm>
            <a:off x="9877096" y="10817325"/>
            <a:ext cx="351699" cy="349586"/>
          </a:xfrm>
          <a:prstGeom prst="rect">
            <a:avLst/>
          </a:prstGeom>
        </p:spPr>
        <p:txBody>
          <a:bodyPr lIns="58856" tIns="58856" rIns="58856" bIns="58856"/>
          <a:lstStyle>
            <a:lvl1pPr defTabSz="676848">
              <a:defRPr sz="1500">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858957709"/>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2_Bullets">
    <p:bg>
      <p:bgPr>
        <a:solidFill>
          <a:srgbClr val="000000"/>
        </a:solidFill>
        <a:effectLst/>
      </p:bgPr>
    </p:bg>
    <p:spTree>
      <p:nvGrpSpPr>
        <p:cNvPr id="1" name=""/>
        <p:cNvGrpSpPr/>
        <p:nvPr/>
      </p:nvGrpSpPr>
      <p:grpSpPr>
        <a:xfrm>
          <a:off x="0" y="0"/>
          <a:ext cx="0" cy="0"/>
          <a:chOff x="0" y="0"/>
          <a:chExt cx="0" cy="0"/>
        </a:xfrm>
      </p:grpSpPr>
      <p:sp>
        <p:nvSpPr>
          <p:cNvPr id="261" name="Shape 261"/>
          <p:cNvSpPr>
            <a:spLocks noGrp="1"/>
          </p:cNvSpPr>
          <p:nvPr>
            <p:ph type="body" idx="1"/>
          </p:nvPr>
        </p:nvSpPr>
        <p:spPr>
          <a:xfrm>
            <a:off x="3985493" y="1471746"/>
            <a:ext cx="12118415" cy="8344794"/>
          </a:xfrm>
          <a:prstGeom prst="rect">
            <a:avLst/>
          </a:prstGeom>
        </p:spPr>
        <p:txBody>
          <a:bodyPr lIns="58856" tIns="58856" rIns="58856" bIns="58856">
            <a:noAutofit/>
          </a:bodyPr>
          <a:lstStyle>
            <a:lvl1pPr marL="905907" indent="-644319" defTabSz="676848">
              <a:spcBef>
                <a:spcPts val="5604"/>
              </a:spcBef>
              <a:buSzPct val="171000"/>
              <a:defRPr>
                <a:solidFill>
                  <a:srgbClr val="FFFFFF"/>
                </a:solidFill>
                <a:latin typeface="Gill Sans"/>
                <a:ea typeface="Gill Sans"/>
                <a:cs typeface="Gill Sans"/>
                <a:sym typeface="Gill Sans"/>
              </a:defRPr>
            </a:lvl1pPr>
            <a:lvl2pPr marL="1272121" indent="-644319" defTabSz="676848">
              <a:spcBef>
                <a:spcPts val="5604"/>
              </a:spcBef>
              <a:buSzPct val="171000"/>
              <a:defRPr>
                <a:solidFill>
                  <a:srgbClr val="FFFFFF"/>
                </a:solidFill>
                <a:latin typeface="Gill Sans"/>
                <a:ea typeface="Gill Sans"/>
                <a:cs typeface="Gill Sans"/>
                <a:sym typeface="Gill Sans"/>
              </a:defRPr>
            </a:lvl2pPr>
            <a:lvl3pPr marL="1638340" indent="-644319" defTabSz="676848">
              <a:spcBef>
                <a:spcPts val="5604"/>
              </a:spcBef>
              <a:buSzPct val="171000"/>
              <a:defRPr>
                <a:solidFill>
                  <a:srgbClr val="FFFFFF"/>
                </a:solidFill>
                <a:latin typeface="Gill Sans"/>
                <a:ea typeface="Gill Sans"/>
                <a:cs typeface="Gill Sans"/>
                <a:sym typeface="Gill Sans"/>
              </a:defRPr>
            </a:lvl3pPr>
            <a:lvl4pPr marL="2004551" indent="-644319" defTabSz="676848">
              <a:spcBef>
                <a:spcPts val="5604"/>
              </a:spcBef>
              <a:buSzPct val="171000"/>
              <a:defRPr>
                <a:solidFill>
                  <a:srgbClr val="FFFFFF"/>
                </a:solidFill>
                <a:latin typeface="Gill Sans"/>
                <a:ea typeface="Gill Sans"/>
                <a:cs typeface="Gill Sans"/>
                <a:sym typeface="Gill Sans"/>
              </a:defRPr>
            </a:lvl4pPr>
            <a:lvl5pPr marL="2370773" indent="-644319" defTabSz="676848">
              <a:spcBef>
                <a:spcPts val="5604"/>
              </a:spcBef>
              <a:buSzPct val="171000"/>
              <a:defRPr>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62" name="Shape 262"/>
          <p:cNvSpPr>
            <a:spLocks noGrp="1"/>
          </p:cNvSpPr>
          <p:nvPr>
            <p:ph type="sldNum" sz="quarter" idx="2"/>
          </p:nvPr>
        </p:nvSpPr>
        <p:spPr>
          <a:xfrm>
            <a:off x="9868850" y="10802607"/>
            <a:ext cx="351699" cy="349586"/>
          </a:xfrm>
          <a:prstGeom prst="rect">
            <a:avLst/>
          </a:prstGeom>
        </p:spPr>
        <p:txBody>
          <a:bodyPr lIns="58856" tIns="58856" rIns="58856" bIns="58856"/>
          <a:lstStyle>
            <a:lvl1pPr defTabSz="676848">
              <a:defRPr sz="1500">
                <a:solidFill>
                  <a:srgbClr val="FFFFFF"/>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5890370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8" y="3207450"/>
            <a:ext cx="17955208" cy="10092033"/>
          </a:xfrm>
          <a:prstGeom prst="rect">
            <a:avLst/>
          </a:prstGeom>
          <a:ln w="12700">
            <a:miter lim="400000"/>
          </a:ln>
        </p:spPr>
      </p:pic>
      <p:sp>
        <p:nvSpPr>
          <p:cNvPr id="72" name="Shape 72"/>
          <p:cNvSpPr>
            <a:spLocks noGrp="1"/>
          </p:cNvSpPr>
          <p:nvPr>
            <p:ph type="body" sz="quarter" idx="1"/>
          </p:nvPr>
        </p:nvSpPr>
        <p:spPr>
          <a:xfrm>
            <a:off x="1002831" y="712310"/>
            <a:ext cx="14493099" cy="1969899"/>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51" indent="-596248">
              <a:lnSpc>
                <a:spcPct val="80000"/>
              </a:lnSpc>
              <a:spcBef>
                <a:spcPts val="0"/>
              </a:spcBef>
              <a:defRPr sz="5300" b="1">
                <a:solidFill>
                  <a:srgbClr val="FFCD00"/>
                </a:solidFill>
              </a:defRPr>
            </a:lvl4pPr>
            <a:lvl5pPr marL="1091251" indent="-596248">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3923102" y="10476207"/>
            <a:ext cx="484837" cy="494580"/>
          </a:xfrm>
          <a:prstGeom prst="rect">
            <a:avLst/>
          </a:prstGeom>
        </p:spPr>
        <p:txBody>
          <a:bodyPr/>
          <a:lstStyle>
            <a:lvl1pPr>
              <a:defRPr>
                <a:solidFill>
                  <a:srgbClr val="333F48"/>
                </a:solidFill>
              </a:defRPr>
            </a:lvl1pPr>
          </a:lstStyle>
          <a:p>
            <a:fld id="{86CB4B4D-7CA3-9044-876B-883B54F8677D}" type="slidenum">
              <a:t>‹#›</a:t>
            </a:fld>
            <a:endParaRPr dirty="0"/>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4B8E64-7790-4720-B747-1C4B9DFF0143}"/>
              </a:ext>
            </a:extLst>
          </p:cNvPr>
          <p:cNvSpPr>
            <a:spLocks noGrp="1"/>
          </p:cNvSpPr>
          <p:nvPr>
            <p:ph type="dt" sz="half" idx="10"/>
          </p:nvPr>
        </p:nvSpPr>
        <p:spPr/>
        <p:txBody>
          <a:bodyPr/>
          <a:lstStyle/>
          <a:p>
            <a:fld id="{783551D2-8BC4-46EB-820D-C9F44BEE4C12}" type="datetimeFigureOut">
              <a:rPr lang="en-US" smtClean="0"/>
              <a:t>7/30/2024</a:t>
            </a:fld>
            <a:endParaRPr lang="en-US"/>
          </a:p>
        </p:txBody>
      </p:sp>
      <p:sp>
        <p:nvSpPr>
          <p:cNvPr id="3" name="Footer Placeholder 2">
            <a:extLst>
              <a:ext uri="{FF2B5EF4-FFF2-40B4-BE49-F238E27FC236}">
                <a16:creationId xmlns:a16="http://schemas.microsoft.com/office/drawing/2014/main" id="{6FE40456-7E85-4128-8BF0-88453D36D7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9AF946-E8CB-488C-8936-7FB44E022716}"/>
              </a:ext>
            </a:extLst>
          </p:cNvPr>
          <p:cNvSpPr>
            <a:spLocks noGrp="1"/>
          </p:cNvSpPr>
          <p:nvPr>
            <p:ph type="sldNum" sz="quarter" idx="12"/>
          </p:nvPr>
        </p:nvSpPr>
        <p:spPr>
          <a:xfrm>
            <a:off x="9833453" y="10779725"/>
            <a:ext cx="406728" cy="392300"/>
          </a:xfrm>
        </p:spPr>
        <p:txBody>
          <a:bodyPr/>
          <a:lstStyle/>
          <a:p>
            <a:fld id="{BC418FDF-D4A7-4B1A-812A-A1B4CAD1FA14}" type="slidenum">
              <a:rPr lang="en-US" smtClean="0"/>
              <a:t>‹#›</a:t>
            </a:fld>
            <a:endParaRPr lang="en-US"/>
          </a:p>
        </p:txBody>
      </p:sp>
    </p:spTree>
    <p:custDataLst>
      <p:tags r:id="rId1"/>
    </p:custDataLst>
    <p:extLst>
      <p:ext uri="{BB962C8B-B14F-4D97-AF65-F5344CB8AC3E}">
        <p14:creationId xmlns:p14="http://schemas.microsoft.com/office/powerpoint/2010/main" val="4280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0" y="3818964"/>
            <a:ext cx="9641580" cy="1631217"/>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31" y="5915181"/>
            <a:ext cx="7530691" cy="754054"/>
          </a:xfrm>
          <a:prstGeom prst="rect">
            <a:avLst/>
          </a:prstGeom>
        </p:spPr>
        <p:txBody>
          <a:bodyPr>
            <a:normAutofit/>
          </a:bodyPr>
          <a:lstStyle>
            <a:lvl1pPr algn="ctr">
              <a:spcBef>
                <a:spcPts val="0"/>
              </a:spcBef>
              <a:defRPr sz="4900">
                <a:solidFill>
                  <a:srgbClr val="333E47"/>
                </a:solidFill>
              </a:defRPr>
            </a:lvl1pPr>
            <a:lvl2pPr indent="456708" algn="ctr">
              <a:spcBef>
                <a:spcPts val="0"/>
              </a:spcBef>
              <a:defRPr sz="4900">
                <a:solidFill>
                  <a:srgbClr val="333E47"/>
                </a:solidFill>
              </a:defRPr>
            </a:lvl2pPr>
            <a:lvl3pPr marL="0" indent="913418" algn="ctr">
              <a:spcBef>
                <a:spcPts val="0"/>
              </a:spcBef>
              <a:buSzTx/>
              <a:buNone/>
              <a:defRPr sz="4900">
                <a:solidFill>
                  <a:srgbClr val="333E47"/>
                </a:solidFill>
              </a:defRPr>
            </a:lvl3pPr>
            <a:lvl4pPr marL="0" indent="1370130" algn="ctr">
              <a:spcBef>
                <a:spcPts val="0"/>
              </a:spcBef>
              <a:buSzTx/>
              <a:buNone/>
              <a:defRPr sz="4900">
                <a:solidFill>
                  <a:srgbClr val="333E47"/>
                </a:solidFill>
              </a:defRPr>
            </a:lvl4pPr>
            <a:lvl5pPr marL="0" indent="1826841"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737023" y="777879"/>
            <a:ext cx="361878" cy="369332"/>
          </a:xfrm>
          <a:prstGeom prst="rect">
            <a:avLst/>
          </a:prstGeom>
        </p:spPr>
        <p:txBody>
          <a:bodyPr/>
          <a:lstStyle>
            <a:lvl1pPr defTabSz="912546">
              <a:defRPr sz="2400"/>
            </a:lvl1pPr>
          </a:lstStyle>
          <a:p>
            <a:fld id="{86CB4B4D-7CA3-9044-876B-883B54F8677D}" type="slidenum">
              <a:rPr lang="uk-UA" smtClean="0"/>
              <a:pPr/>
              <a:t>‹#›</a:t>
            </a:fld>
            <a:endParaRPr lang="uk-UA"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643"/>
            <a:ext cx="18093690" cy="21847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1005205" y="2637367"/>
            <a:ext cx="18093690" cy="866563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616395" y="754915"/>
            <a:ext cx="482504" cy="492443"/>
          </a:xfrm>
          <a:prstGeom prst="rect">
            <a:avLst/>
          </a:prstGeom>
          <a:ln w="12700">
            <a:miter lim="400000"/>
          </a:ln>
        </p:spPr>
        <p:txBody>
          <a:bodyPr wrap="none" lIns="0" tIns="0" rIns="0" bIns="0">
            <a:spAutoFit/>
          </a:bodyPr>
          <a:lstStyle>
            <a:lvl1pPr algn="r" defTabSz="785813">
              <a:defRPr sz="3200">
                <a:solidFill>
                  <a:srgbClr val="333E47"/>
                </a:solidFill>
              </a:defRPr>
            </a:lvl1pPr>
          </a:lstStyle>
          <a:p>
            <a:fld id="{86CB4B4D-7CA3-9044-876B-883B54F8677D}" type="slidenum">
              <a:rPr lang="uk-UA" smtClean="0"/>
              <a:pPr/>
              <a:t>‹#›</a:t>
            </a:fld>
            <a:endParaRPr lang="uk-U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61" r:id="rId11"/>
    <p:sldLayoutId id="2147483662" r:id="rId12"/>
    <p:sldLayoutId id="2147483664" r:id="rId13"/>
    <p:sldLayoutId id="2147483666" r:id="rId14"/>
    <p:sldLayoutId id="2147483667" r:id="rId15"/>
    <p:sldLayoutId id="2147483668" r:id="rId16"/>
    <p:sldLayoutId id="2147483669" r:id="rId17"/>
    <p:sldLayoutId id="2147483670"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6" r:id="rId32"/>
    <p:sldLayoutId id="2147483687" r:id="rId33"/>
    <p:sldLayoutId id="2147483688" r:id="rId34"/>
    <p:sldLayoutId id="2147483689" r:id="rId35"/>
    <p:sldLayoutId id="2147483690"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2" r:id="rId49"/>
    <p:sldLayoutId id="2147483743" r:id="rId50"/>
    <p:sldLayoutId id="2147483744" r:id="rId51"/>
  </p:sldLayoutIdLst>
  <p:transition spd="med"/>
  <p:hf hdr="0" ftr="0" dt="0"/>
  <p:txStyles>
    <p:titleStyle>
      <a:lvl1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1pPr>
      <a:lvl2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3982"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p:titleStyle>
    <p:bodyStyle>
      <a:lvl1pPr marL="0" marR="0" indent="0"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7501"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4999"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42501" marR="0" indent="-247501"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37184" marR="0" indent="-294679" algn="l" defTabSz="913982"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714877"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500692"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86515" algn="l" defTabSz="913982"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6264"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12546"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6881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2509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81372"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37639"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93908"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50183" algn="r" defTabSz="785813"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392630" y="784932"/>
            <a:ext cx="17318844" cy="1883833"/>
          </a:xfrm>
          <a:prstGeom prst="rect">
            <a:avLst/>
          </a:prstGeom>
          <a:ln w="12700">
            <a:miter lim="400000"/>
          </a:ln>
          <a:extLst>
            <a:ext uri="{C572A759-6A51-4108-AA02-DFA0A04FC94B}">
              <ma14:wrappingTextBoxFlag xmlns:ma14="http://schemas.microsoft.com/office/mac/drawingml/2011/main" xmlns="" val="1"/>
            </a:ext>
          </a:extLst>
        </p:spPr>
        <p:txBody>
          <a:bodyPr lIns="41853" tIns="41853" rIns="41853" bIns="41853" anchor="ctr">
            <a:normAutofit/>
          </a:bodyPr>
          <a:lstStyle/>
          <a:p>
            <a:r>
              <a:t>Title Text</a:t>
            </a:r>
          </a:p>
        </p:txBody>
      </p:sp>
      <p:sp>
        <p:nvSpPr>
          <p:cNvPr id="3" name="Shape 3"/>
          <p:cNvSpPr>
            <a:spLocks noGrp="1"/>
          </p:cNvSpPr>
          <p:nvPr>
            <p:ph type="body" idx="1"/>
          </p:nvPr>
        </p:nvSpPr>
        <p:spPr>
          <a:xfrm>
            <a:off x="1392630" y="2668765"/>
            <a:ext cx="17318844" cy="7587662"/>
          </a:xfrm>
          <a:prstGeom prst="rect">
            <a:avLst/>
          </a:prstGeom>
          <a:ln w="12700">
            <a:miter lim="400000"/>
          </a:ln>
          <a:extLst>
            <a:ext uri="{C572A759-6A51-4108-AA02-DFA0A04FC94B}">
              <ma14:wrappingTextBoxFlag xmlns:ma14="http://schemas.microsoft.com/office/mac/drawingml/2011/main" xmlns="" val="1"/>
            </a:ext>
          </a:extLst>
        </p:spPr>
        <p:txBody>
          <a:bodyPr lIns="41853" tIns="41853" rIns="41853" bIns="41853"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9833453" y="10779725"/>
            <a:ext cx="426729" cy="392145"/>
          </a:xfrm>
          <a:prstGeom prst="rect">
            <a:avLst/>
          </a:prstGeom>
          <a:ln w="12700">
            <a:miter lim="400000"/>
          </a:ln>
        </p:spPr>
        <p:txBody>
          <a:bodyPr wrap="none" lIns="41853" tIns="41853" rIns="41853" bIns="41853">
            <a:spAutoFit/>
          </a:bodyPr>
          <a:lstStyle>
            <a:lvl1pPr>
              <a:defRPr sz="2000"/>
            </a:lvl1pPr>
          </a:lstStyle>
          <a:p>
            <a:pPr algn="ctr" defTabSz="680118"/>
            <a:fld id="{86CB4B4D-7CA3-9044-876B-883B54F8677D}" type="slidenum">
              <a:rPr lang="uk-UA" smtClean="0">
                <a:latin typeface="Helvetica Light"/>
                <a:ea typeface="Helvetica Light"/>
                <a:cs typeface="Helvetica Light"/>
                <a:sym typeface="Helvetica Light"/>
              </a:rPr>
              <a:pPr algn="ctr" defTabSz="680118"/>
              <a:t>‹#›</a:t>
            </a:fld>
            <a:endParaRPr lang="uk-UA" dirty="0">
              <a:latin typeface="Helvetica Light"/>
              <a:ea typeface="Helvetica Light"/>
              <a:cs typeface="Helvetica Light"/>
              <a:sym typeface="Helvetica Light"/>
            </a:endParaRPr>
          </a:p>
        </p:txBody>
      </p:sp>
    </p:spTree>
    <p:extLst>
      <p:ext uri="{BB962C8B-B14F-4D97-AF65-F5344CB8AC3E}">
        <p14:creationId xmlns:p14="http://schemas.microsoft.com/office/powerpoint/2010/main" val="26880201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37" r:id="rId14"/>
    <p:sldLayoutId id="2147483738" r:id="rId15"/>
    <p:sldLayoutId id="2147483739" r:id="rId16"/>
    <p:sldLayoutId id="2147483740" r:id="rId17"/>
    <p:sldLayoutId id="2147483742" r:id="rId18"/>
    <p:sldLayoutId id="2147483745" r:id="rId19"/>
  </p:sldLayoutIdLst>
  <p:transition spd="med"/>
  <p:hf hdr="0" ftr="0" dt="0"/>
  <p:txStyles>
    <p:titleStyle>
      <a:lvl1pPr marL="0" marR="0" indent="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1pPr>
      <a:lvl2pPr marL="0" marR="0" indent="18834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2pPr>
      <a:lvl3pPr marL="0" marR="0" indent="37668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3pPr>
      <a:lvl4pPr marL="0" marR="0" indent="565021"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4pPr>
      <a:lvl5pPr marL="0" marR="0" indent="75336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5pPr>
      <a:lvl6pPr marL="0" marR="0" indent="94170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6pPr>
      <a:lvl7pPr marL="0" marR="0" indent="113004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7pPr>
      <a:lvl8pPr marL="0" marR="0" indent="1318379"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8pPr>
      <a:lvl9pPr marL="0" marR="0" indent="1506720" algn="ctr" defTabSz="680118"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9pPr>
    </p:titleStyle>
    <p:bodyStyle>
      <a:lvl1pPr marL="523166"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1pPr>
      <a:lvl2pPr marL="1046333"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2pPr>
      <a:lvl3pPr marL="1569499"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3pPr>
      <a:lvl4pPr marL="2092666"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4pPr>
      <a:lvl5pPr marL="2615832"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5pPr>
      <a:lvl6pPr marL="3138997"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6pPr>
      <a:lvl7pPr marL="3662166"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7pPr>
      <a:lvl8pPr marL="4185333"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8pPr>
      <a:lvl9pPr marL="4708496" marR="0" indent="-523166" algn="l" defTabSz="680118" rtl="0" latinLnBrk="0">
        <a:lnSpc>
          <a:spcPct val="100000"/>
        </a:lnSpc>
        <a:spcBef>
          <a:spcPts val="4863"/>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1pPr>
      <a:lvl2pPr marL="0" marR="0" indent="18834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2pPr>
      <a:lvl3pPr marL="0" marR="0" indent="37668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3pPr>
      <a:lvl4pPr marL="0" marR="0" indent="565021"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4pPr>
      <a:lvl5pPr marL="0" marR="0" indent="75336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5pPr>
      <a:lvl6pPr marL="0" marR="0" indent="94170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6pPr>
      <a:lvl7pPr marL="0" marR="0" indent="113004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7pPr>
      <a:lvl8pPr marL="0" marR="0" indent="1318379"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8pPr>
      <a:lvl9pPr marL="0" marR="0" indent="1506720" algn="ctr" defTabSz="680118"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0.xml"/><Relationship Id="rId1" Type="http://schemas.openxmlformats.org/officeDocument/2006/relationships/tags" Target="../tags/tag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8.xml"/><Relationship Id="rId5" Type="http://schemas.openxmlformats.org/officeDocument/2006/relationships/image" Target="../media/image30.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2.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23.xml"/><Relationship Id="rId1" Type="http://schemas.openxmlformats.org/officeDocument/2006/relationships/slideLayout" Target="../slideLayouts/slideLayout5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24.xml"/><Relationship Id="rId1" Type="http://schemas.openxmlformats.org/officeDocument/2006/relationships/slideLayout" Target="../slideLayouts/slideLayout5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8.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3.xml"/><Relationship Id="rId6" Type="http://schemas.openxmlformats.org/officeDocument/2006/relationships/image" Target="../media/image9.pn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www.free-powerpoint-templates-design.com/" TargetMode="External"/><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6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FB-95.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contrast="2000"/>
                    </a14:imgEffect>
                  </a14:imgLayer>
                </a14:imgProps>
              </a:ext>
              <a:ext uri="{28A0092B-C50C-407E-A947-70E740481C1C}">
                <a14:useLocalDpi xmlns:a14="http://schemas.microsoft.com/office/drawing/2010/main" val="0"/>
              </a:ext>
            </a:extLst>
          </a:blip>
          <a:srcRect l="9235" b="23454"/>
          <a:stretch/>
        </p:blipFill>
        <p:spPr>
          <a:xfrm>
            <a:off x="0" y="0"/>
            <a:ext cx="20104100" cy="11303000"/>
          </a:xfrm>
          <a:prstGeom prst="rect">
            <a:avLst/>
          </a:prstGeom>
        </p:spPr>
      </p:pic>
      <p:sp>
        <p:nvSpPr>
          <p:cNvPr id="22" name="Shape 927"/>
          <p:cNvSpPr/>
          <p:nvPr/>
        </p:nvSpPr>
        <p:spPr>
          <a:xfrm>
            <a:off x="10508834" y="4347477"/>
            <a:ext cx="92287" cy="1502933"/>
          </a:xfrm>
          <a:prstGeom prst="rect">
            <a:avLst/>
          </a:prstGeom>
          <a:ln w="12700">
            <a:miter lim="400000"/>
          </a:ln>
          <a:extLst>
            <a:ext uri="{C572A759-6A51-4108-AA02-DFA0A04FC94B}">
              <ma14:wrappingTextBoxFlag xmlns:ma14="http://schemas.microsoft.com/office/mac/drawingml/2011/main" xmlns="" val="1"/>
            </a:ext>
          </a:extLst>
        </p:spPr>
        <p:txBody>
          <a:bodyPr wrap="none" lIns="45697" tIns="45699" rIns="45697" bIns="45699">
            <a:spAutoFit/>
          </a:bodyPr>
          <a:lstStyle/>
          <a:p>
            <a:pPr marR="456991" algn="r" defTabSz="456991">
              <a:lnSpc>
                <a:spcPct val="90000"/>
              </a:lnSpc>
              <a:defRPr sz="10000" b="1">
                <a:solidFill>
                  <a:srgbClr val="535353"/>
                </a:solidFill>
              </a:defRPr>
            </a:pPr>
            <a:endParaRPr dirty="0">
              <a:solidFill>
                <a:srgbClr val="FFFFFF"/>
              </a:solidFill>
            </a:endParaRPr>
          </a:p>
        </p:txBody>
      </p:sp>
      <p:sp>
        <p:nvSpPr>
          <p:cNvPr id="23" name="Shape 929"/>
          <p:cNvSpPr/>
          <p:nvPr/>
        </p:nvSpPr>
        <p:spPr>
          <a:xfrm>
            <a:off x="13822511" y="3929243"/>
            <a:ext cx="9128926" cy="590889"/>
          </a:xfrm>
          <a:prstGeom prst="rect">
            <a:avLst/>
          </a:prstGeom>
          <a:ln w="12700">
            <a:miter lim="400000"/>
          </a:ln>
          <a:extLst>
            <a:ext uri="{C572A759-6A51-4108-AA02-DFA0A04FC94B}">
              <ma14:wrappingTextBoxFlag xmlns:ma14="http://schemas.microsoft.com/office/mac/drawingml/2011/main" xmlns="" val="1"/>
            </a:ext>
          </a:extLst>
        </p:spPr>
        <p:txBody>
          <a:bodyPr wrap="square" lIns="45697" tIns="45699" rIns="45697" bIns="45699">
            <a:spAutoFit/>
          </a:bodyPr>
          <a:lstStyle>
            <a:lvl1pPr marR="457200" defTabSz="457200">
              <a:lnSpc>
                <a:spcPct val="70000"/>
              </a:lnSpc>
              <a:defRPr sz="10000" b="1">
                <a:solidFill>
                  <a:srgbClr val="323F49"/>
                </a:solidFill>
              </a:defRPr>
            </a:lvl1pPr>
          </a:lstStyle>
          <a:p>
            <a:pPr>
              <a:lnSpc>
                <a:spcPct val="90000"/>
              </a:lnSpc>
              <a:defRPr sz="10000" b="1">
                <a:solidFill>
                  <a:srgbClr val="535353"/>
                </a:solidFill>
              </a:defRPr>
            </a:pPr>
            <a:r>
              <a:rPr lang="en-GB" sz="3600" dirty="0">
                <a:solidFill>
                  <a:schemeClr val="tx1"/>
                </a:solidFill>
                <a:latin typeface="Helvetica"/>
                <a:cs typeface="Helvetica"/>
              </a:rPr>
              <a:t>Module I </a:t>
            </a:r>
            <a:r>
              <a:rPr lang="en-GB" sz="3600" b="0" dirty="0">
                <a:solidFill>
                  <a:schemeClr val="tx1"/>
                </a:solidFill>
                <a:latin typeface="Helvetica"/>
                <a:cs typeface="Helvetica"/>
              </a:rPr>
              <a:t>10-minute coaching</a:t>
            </a:r>
          </a:p>
        </p:txBody>
      </p:sp>
      <p:pic>
        <p:nvPicPr>
          <p:cNvPr id="25" name="Picture 2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pic>
        <p:nvPicPr>
          <p:cNvPr id="6" name="Picture 5">
            <a:extLst>
              <a:ext uri="{FF2B5EF4-FFF2-40B4-BE49-F238E27FC236}">
                <a16:creationId xmlns:a16="http://schemas.microsoft.com/office/drawing/2014/main" id="{8DA3435D-D37A-4971-9FD1-E2DCC6CCF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62698" y="646990"/>
            <a:ext cx="6666843" cy="3029204"/>
          </a:xfrm>
          <a:prstGeom prst="rect">
            <a:avLst/>
          </a:prstGeom>
        </p:spPr>
      </p:pic>
    </p:spTree>
    <p:extLst>
      <p:ext uri="{BB962C8B-B14F-4D97-AF65-F5344CB8AC3E}">
        <p14:creationId xmlns:p14="http://schemas.microsoft.com/office/powerpoint/2010/main" val="251785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079619-8981-1C44-EA08-DBD306481CDB}"/>
              </a:ext>
            </a:extLst>
          </p:cNvPr>
          <p:cNvSpPr>
            <a:spLocks noGrp="1"/>
          </p:cNvSpPr>
          <p:nvPr>
            <p:ph type="sldNum" sz="quarter" idx="2"/>
          </p:nvPr>
        </p:nvSpPr>
        <p:spPr/>
        <p:txBody>
          <a:bodyPr/>
          <a:lstStyle/>
          <a:p>
            <a:fld id="{86CB4B4D-7CA3-9044-876B-883B54F8677D}" type="slidenum">
              <a:rPr lang="en-US" smtClean="0">
                <a:latin typeface="Helvetica Light"/>
                <a:ea typeface="Helvetica Light"/>
                <a:cs typeface="Helvetica Light"/>
              </a:rPr>
              <a:pPr/>
              <a:t>10</a:t>
            </a:fld>
            <a:endParaRPr lang="en-US">
              <a:latin typeface="Helvetica Light"/>
              <a:ea typeface="Helvetica Light"/>
              <a:cs typeface="Helvetica Light"/>
            </a:endParaRPr>
          </a:p>
        </p:txBody>
      </p:sp>
      <p:pic>
        <p:nvPicPr>
          <p:cNvPr id="2050" name="Picture 2" descr="Life Coach vs. Therapist — Live Life To The Fullest">
            <a:extLst>
              <a:ext uri="{FF2B5EF4-FFF2-40B4-BE49-F238E27FC236}">
                <a16:creationId xmlns:a16="http://schemas.microsoft.com/office/drawing/2014/main" id="{93F8A4DF-3928-1033-B317-FE8A4093C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865" y="681482"/>
            <a:ext cx="15497175" cy="986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7900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1536" y="2814812"/>
            <a:ext cx="11902607" cy="1817036"/>
          </a:xfrm>
          <a:prstGeom prst="rect">
            <a:avLst/>
          </a:prstGeom>
        </p:spPr>
        <p:txBody>
          <a:bodyPr wrap="square">
            <a:spAutoFit/>
          </a:bodyPr>
          <a:lstStyle/>
          <a:p>
            <a:r>
              <a:rPr lang="en-US" sz="3736" dirty="0"/>
              <a:t>“Partnering with employees in a thought-provoking and creative process that inspires them to maximize their personal and professional potential.</a:t>
            </a:r>
          </a:p>
        </p:txBody>
      </p:sp>
      <p:pic>
        <p:nvPicPr>
          <p:cNvPr id="6" name="Picture 5"/>
          <p:cNvPicPr>
            <a:picLocks noChangeAspect="1"/>
          </p:cNvPicPr>
          <p:nvPr/>
        </p:nvPicPr>
        <p:blipFill rotWithShape="1">
          <a:blip r:embed="rId4"/>
          <a:srcRect l="-88" t="24501" r="77162" b="64299"/>
          <a:stretch/>
        </p:blipFill>
        <p:spPr>
          <a:xfrm>
            <a:off x="12294142" y="3390600"/>
            <a:ext cx="6804312" cy="1829561"/>
          </a:xfrm>
          <a:prstGeom prst="rect">
            <a:avLst/>
          </a:prstGeom>
        </p:spPr>
      </p:pic>
      <p:sp>
        <p:nvSpPr>
          <p:cNvPr id="8" name="Rectangle 7"/>
          <p:cNvSpPr/>
          <p:nvPr/>
        </p:nvSpPr>
        <p:spPr>
          <a:xfrm>
            <a:off x="391536" y="5651500"/>
            <a:ext cx="11963373" cy="3338606"/>
          </a:xfrm>
          <a:prstGeom prst="rect">
            <a:avLst/>
          </a:prstGeom>
        </p:spPr>
        <p:txBody>
          <a:bodyPr wrap="square">
            <a:spAutoFit/>
          </a:bodyPr>
          <a:lstStyle/>
          <a:p>
            <a:r>
              <a:rPr lang="en-US" sz="3516" dirty="0"/>
              <a:t>A professionally guided process that inspires employees to maximize their personal and professional potential. It is a structured, purposeful and transformational process, helping them to see and test alternative ways for improvement of competence, decision making and enhancement of quality of life. </a:t>
            </a:r>
            <a:r>
              <a:rPr lang="en-US" sz="3516" b="1" i="1" dirty="0"/>
              <a:t>Coach establishes confidential terms. </a:t>
            </a:r>
          </a:p>
        </p:txBody>
      </p:sp>
      <p:pic>
        <p:nvPicPr>
          <p:cNvPr id="1028" name="Picture 4" descr="Logi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57449" y="6640950"/>
            <a:ext cx="4747194" cy="214339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451507" y="9172003"/>
            <a:ext cx="5334638" cy="1039387"/>
          </a:xfrm>
          <a:prstGeom prst="rect">
            <a:avLst/>
          </a:prstGeom>
        </p:spPr>
        <p:txBody>
          <a:bodyPr wrap="square">
            <a:spAutoFit/>
          </a:bodyPr>
          <a:lstStyle/>
          <a:p>
            <a:r>
              <a:rPr lang="en-US" sz="3077" dirty="0">
                <a:latin typeface="Google Sans"/>
              </a:rPr>
              <a:t>European Mentoring and </a:t>
            </a:r>
            <a:br>
              <a:rPr lang="en-US" sz="3077" dirty="0">
                <a:latin typeface="Google Sans"/>
              </a:rPr>
            </a:br>
            <a:r>
              <a:rPr lang="en-US" sz="3077" dirty="0">
                <a:latin typeface="Google Sans"/>
              </a:rPr>
              <a:t>Coaching Council</a:t>
            </a:r>
            <a:endParaRPr lang="en-US" sz="3077" dirty="0"/>
          </a:p>
        </p:txBody>
      </p:sp>
      <p:sp>
        <p:nvSpPr>
          <p:cNvPr id="4" name="Rectangle 3">
            <a:extLst>
              <a:ext uri="{FF2B5EF4-FFF2-40B4-BE49-F238E27FC236}">
                <a16:creationId xmlns:a16="http://schemas.microsoft.com/office/drawing/2014/main" id="{A31FEB11-02B0-3DDE-F941-7EC8658D5153}"/>
              </a:ext>
            </a:extLst>
          </p:cNvPr>
          <p:cNvSpPr/>
          <p:nvPr/>
        </p:nvSpPr>
        <p:spPr>
          <a:xfrm>
            <a:off x="0" y="330991"/>
            <a:ext cx="20140951" cy="768672"/>
          </a:xfrm>
          <a:prstGeom prst="rect">
            <a:avLst/>
          </a:prstGeom>
          <a:solidFill>
            <a:srgbClr val="004F9F"/>
          </a:solidFill>
        </p:spPr>
        <p:txBody>
          <a:bodyPr wrap="square">
            <a:spAutoFit/>
          </a:bodyPr>
          <a:lstStyle/>
          <a:p>
            <a:pPr>
              <a:spcBef>
                <a:spcPct val="0"/>
              </a:spcBef>
            </a:pPr>
            <a:r>
              <a:rPr lang="en-US" sz="4395" b="1" dirty="0">
                <a:solidFill>
                  <a:schemeClr val="bg1"/>
                </a:solidFill>
                <a:latin typeface="+mj-lt"/>
                <a:ea typeface="+mj-ea"/>
                <a:cs typeface="+mj-cs"/>
              </a:rPr>
              <a:t>Definition of Coaching</a:t>
            </a:r>
          </a:p>
        </p:txBody>
      </p:sp>
    </p:spTree>
    <p:custDataLst>
      <p:tags r:id="rId1"/>
    </p:custDataLst>
    <p:extLst>
      <p:ext uri="{BB962C8B-B14F-4D97-AF65-F5344CB8AC3E}">
        <p14:creationId xmlns:p14="http://schemas.microsoft.com/office/powerpoint/2010/main" val="251973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Shape 760"/>
          <p:cNvSpPr/>
          <p:nvPr/>
        </p:nvSpPr>
        <p:spPr>
          <a:xfrm>
            <a:off x="0" y="0"/>
            <a:ext cx="20345400" cy="11309350"/>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697" tIns="45699" rIns="45697" bIns="45699" anchor="ctr"/>
          <a:lstStyle/>
          <a:p>
            <a:pPr algn="ctr">
              <a:defRPr>
                <a:solidFill>
                  <a:srgbClr val="FFFFFF"/>
                </a:solidFill>
              </a:defRPr>
            </a:pPr>
            <a:endParaRPr dirty="0"/>
          </a:p>
        </p:txBody>
      </p:sp>
      <p:pic>
        <p:nvPicPr>
          <p:cNvPr id="761" name="image25.jpeg"/>
          <p:cNvPicPr>
            <a:picLocks noChangeAspect="1"/>
          </p:cNvPicPr>
          <p:nvPr/>
        </p:nvPicPr>
        <p:blipFill>
          <a:blip r:embed="rId3"/>
          <a:stretch>
            <a:fillRect/>
          </a:stretch>
        </p:blipFill>
        <p:spPr>
          <a:xfrm>
            <a:off x="5130800" y="1715251"/>
            <a:ext cx="9855200" cy="9612950"/>
          </a:xfrm>
          <a:prstGeom prst="rect">
            <a:avLst/>
          </a:prstGeom>
          <a:ln w="12700">
            <a:miter lim="400000"/>
          </a:ln>
        </p:spPr>
      </p:pic>
      <p:sp>
        <p:nvSpPr>
          <p:cNvPr id="762" name="Shape 762"/>
          <p:cNvSpPr/>
          <p:nvPr/>
        </p:nvSpPr>
        <p:spPr>
          <a:xfrm>
            <a:off x="4086798" y="3209039"/>
            <a:ext cx="2170615" cy="508921"/>
          </a:xfrm>
          <a:prstGeom prst="line">
            <a:avLst/>
          </a:prstGeom>
          <a:ln w="25400">
            <a:solidFill>
              <a:srgbClr val="000000"/>
            </a:solidFill>
            <a:miter/>
          </a:ln>
        </p:spPr>
        <p:txBody>
          <a:bodyPr lIns="45697" tIns="45699" rIns="45697" bIns="45699"/>
          <a:lstStyle/>
          <a:p>
            <a:endParaRPr dirty="0"/>
          </a:p>
        </p:txBody>
      </p:sp>
      <p:sp>
        <p:nvSpPr>
          <p:cNvPr id="764" name="Shape 764"/>
          <p:cNvSpPr/>
          <p:nvPr/>
        </p:nvSpPr>
        <p:spPr>
          <a:xfrm>
            <a:off x="924430" y="592135"/>
            <a:ext cx="10327493" cy="923320"/>
          </a:xfrm>
          <a:prstGeom prst="rect">
            <a:avLst/>
          </a:prstGeom>
          <a:ln w="12700">
            <a:miter lim="400000"/>
          </a:ln>
          <a:extLst>
            <a:ext uri="{C572A759-6A51-4108-AA02-DFA0A04FC94B}">
              <ma14:wrappingTextBoxFlag xmlns:ma14="http://schemas.microsoft.com/office/mac/drawingml/2011/main" xmlns="" val="1"/>
            </a:ext>
          </a:extLst>
        </p:spPr>
        <p:txBody>
          <a:bodyPr wrap="none" lIns="45697" tIns="45699" rIns="45697" bIns="45699">
            <a:spAutoFit/>
          </a:bodyPr>
          <a:lstStyle>
            <a:lvl1pPr>
              <a:spcBef>
                <a:spcPts val="1800"/>
              </a:spcBef>
              <a:defRPr sz="5900" b="1">
                <a:solidFill>
                  <a:srgbClr val="FFFFFF"/>
                </a:solidFill>
              </a:defRPr>
            </a:lvl1pPr>
          </a:lstStyle>
          <a:p>
            <a:r>
              <a:rPr sz="5400" dirty="0"/>
              <a:t>why ‘telling’ doesn’t work</a:t>
            </a:r>
            <a:r>
              <a:rPr lang="en-GB" sz="5400" dirty="0"/>
              <a:t> very well</a:t>
            </a:r>
            <a:endParaRPr dirty="0"/>
          </a:p>
        </p:txBody>
      </p:sp>
      <p:grpSp>
        <p:nvGrpSpPr>
          <p:cNvPr id="768" name="Group 768"/>
          <p:cNvGrpSpPr/>
          <p:nvPr/>
        </p:nvGrpSpPr>
        <p:grpSpPr>
          <a:xfrm>
            <a:off x="2285950" y="3429855"/>
            <a:ext cx="5466487" cy="2880061"/>
            <a:chOff x="0" y="27670"/>
            <a:chExt cx="5466486" cy="2880059"/>
          </a:xfrm>
        </p:grpSpPr>
        <p:sp>
          <p:nvSpPr>
            <p:cNvPr id="765" name="Shape 765"/>
            <p:cNvSpPr/>
            <p:nvPr/>
          </p:nvSpPr>
          <p:spPr>
            <a:xfrm rot="21395383">
              <a:off x="4466543" y="27670"/>
              <a:ext cx="999943" cy="23383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491" y="3311"/>
                  </a:lnTo>
                  <a:lnTo>
                    <a:pt x="4320" y="6622"/>
                  </a:lnTo>
                  <a:lnTo>
                    <a:pt x="0" y="11509"/>
                  </a:lnTo>
                  <a:lnTo>
                    <a:pt x="0" y="14190"/>
                  </a:lnTo>
                  <a:lnTo>
                    <a:pt x="4937" y="16870"/>
                  </a:lnTo>
                  <a:lnTo>
                    <a:pt x="9874" y="18920"/>
                  </a:lnTo>
                  <a:lnTo>
                    <a:pt x="12960" y="20181"/>
                  </a:lnTo>
                  <a:lnTo>
                    <a:pt x="17897" y="21600"/>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pPr>
                <a:defRPr>
                  <a:solidFill>
                    <a:srgbClr val="FFFFFF"/>
                  </a:solidFill>
                </a:defRPr>
              </a:pPr>
              <a:endParaRPr dirty="0"/>
            </a:p>
          </p:txBody>
        </p:sp>
        <p:sp>
          <p:nvSpPr>
            <p:cNvPr id="766" name="Shape 766"/>
            <p:cNvSpPr/>
            <p:nvPr/>
          </p:nvSpPr>
          <p:spPr>
            <a:xfrm flipV="1">
              <a:off x="2775802" y="1786473"/>
              <a:ext cx="1796104" cy="870823"/>
            </a:xfrm>
            <a:prstGeom prst="line">
              <a:avLst/>
            </a:prstGeom>
            <a:noFill/>
            <a:ln w="254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dirty="0"/>
            </a:p>
          </p:txBody>
        </p:sp>
        <p:sp>
          <p:nvSpPr>
            <p:cNvPr id="767" name="Shape 767"/>
            <p:cNvSpPr/>
            <p:nvPr/>
          </p:nvSpPr>
          <p:spPr>
            <a:xfrm>
              <a:off x="0" y="2446066"/>
              <a:ext cx="2920935" cy="4616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400">
                  <a:solidFill>
                    <a:srgbClr val="FFFFFF"/>
                  </a:solidFill>
                </a:defRPr>
              </a:lvl1pPr>
            </a:lstStyle>
            <a:p>
              <a:r>
                <a:rPr dirty="0"/>
                <a:t>prefrontal cortex</a:t>
              </a:r>
            </a:p>
          </p:txBody>
        </p:sp>
      </p:grpSp>
      <p:grpSp>
        <p:nvGrpSpPr>
          <p:cNvPr id="774" name="Group 774"/>
          <p:cNvGrpSpPr/>
          <p:nvPr/>
        </p:nvGrpSpPr>
        <p:grpSpPr>
          <a:xfrm>
            <a:off x="6553118" y="3145715"/>
            <a:ext cx="5944324" cy="4505169"/>
            <a:chOff x="0" y="0"/>
            <a:chExt cx="5944322" cy="4505168"/>
          </a:xfrm>
        </p:grpSpPr>
        <p:grpSp>
          <p:nvGrpSpPr>
            <p:cNvPr id="772" name="Group 772"/>
            <p:cNvGrpSpPr/>
            <p:nvPr/>
          </p:nvGrpSpPr>
          <p:grpSpPr>
            <a:xfrm>
              <a:off x="1879286" y="374900"/>
              <a:ext cx="4065037" cy="4130270"/>
              <a:chOff x="0" y="0"/>
              <a:chExt cx="4065036" cy="4130269"/>
            </a:xfrm>
          </p:grpSpPr>
          <p:sp>
            <p:nvSpPr>
              <p:cNvPr id="769" name="Shape 769"/>
              <p:cNvSpPr/>
              <p:nvPr/>
            </p:nvSpPr>
            <p:spPr>
              <a:xfrm>
                <a:off x="1108371" y="2146420"/>
                <a:ext cx="797303" cy="527771"/>
              </a:xfrm>
              <a:prstGeom prst="ellipse">
                <a:avLst/>
              </a:prstGeom>
              <a:solidFill>
                <a:srgbClr val="FF2712"/>
              </a:solidFill>
              <a:ln w="12700" cap="flat">
                <a:noFill/>
                <a:miter lim="400000"/>
              </a:ln>
              <a:effectLst/>
            </p:spPr>
            <p:txBody>
              <a:bodyPr wrap="square" lIns="45719" tIns="45719" rIns="45719" bIns="45719" numCol="1" anchor="t">
                <a:noAutofit/>
              </a:bodyPr>
              <a:lstStyle/>
              <a:p>
                <a:pPr algn="ctr">
                  <a:defRPr>
                    <a:solidFill>
                      <a:srgbClr val="FFFFFF"/>
                    </a:solidFill>
                  </a:defRPr>
                </a:pPr>
                <a:endParaRPr dirty="0"/>
              </a:p>
            </p:txBody>
          </p:sp>
          <p:sp>
            <p:nvSpPr>
              <p:cNvPr id="770" name="Shape 770"/>
              <p:cNvSpPr/>
              <p:nvPr/>
            </p:nvSpPr>
            <p:spPr>
              <a:xfrm>
                <a:off x="1679168" y="1547967"/>
                <a:ext cx="2014399" cy="2582303"/>
              </a:xfrm>
              <a:custGeom>
                <a:avLst/>
                <a:gdLst/>
                <a:ahLst/>
                <a:cxnLst>
                  <a:cxn ang="0">
                    <a:pos x="wd2" y="hd2"/>
                  </a:cxn>
                  <a:cxn ang="5400000">
                    <a:pos x="wd2" y="hd2"/>
                  </a:cxn>
                  <a:cxn ang="10800000">
                    <a:pos x="wd2" y="hd2"/>
                  </a:cxn>
                  <a:cxn ang="16200000">
                    <a:pos x="wd2" y="hd2"/>
                  </a:cxn>
                </a:cxnLst>
                <a:rect l="0" t="0" r="r" b="b"/>
                <a:pathLst>
                  <a:path w="21600" h="21600" extrusionOk="0">
                    <a:moveTo>
                      <a:pt x="0" y="14701"/>
                    </a:moveTo>
                    <a:lnTo>
                      <a:pt x="1045" y="16590"/>
                    </a:lnTo>
                    <a:lnTo>
                      <a:pt x="1858" y="19547"/>
                    </a:lnTo>
                    <a:lnTo>
                      <a:pt x="3252" y="21025"/>
                    </a:lnTo>
                    <a:lnTo>
                      <a:pt x="6619" y="21600"/>
                    </a:lnTo>
                    <a:lnTo>
                      <a:pt x="10103" y="19383"/>
                    </a:lnTo>
                    <a:lnTo>
                      <a:pt x="13239" y="17658"/>
                    </a:lnTo>
                    <a:lnTo>
                      <a:pt x="15561" y="16097"/>
                    </a:lnTo>
                    <a:lnTo>
                      <a:pt x="17652" y="14290"/>
                    </a:lnTo>
                    <a:lnTo>
                      <a:pt x="19742" y="11416"/>
                    </a:lnTo>
                    <a:lnTo>
                      <a:pt x="20903" y="8706"/>
                    </a:lnTo>
                    <a:lnTo>
                      <a:pt x="21600" y="6324"/>
                    </a:lnTo>
                    <a:lnTo>
                      <a:pt x="20903" y="3532"/>
                    </a:lnTo>
                    <a:lnTo>
                      <a:pt x="19510" y="1560"/>
                    </a:lnTo>
                    <a:lnTo>
                      <a:pt x="16258" y="246"/>
                    </a:lnTo>
                    <a:lnTo>
                      <a:pt x="12310" y="0"/>
                    </a:lnTo>
                    <a:lnTo>
                      <a:pt x="8013" y="493"/>
                    </a:lnTo>
                    <a:lnTo>
                      <a:pt x="3948" y="1971"/>
                    </a:lnTo>
                    <a:lnTo>
                      <a:pt x="1742" y="5174"/>
                    </a:lnTo>
                    <a:lnTo>
                      <a:pt x="1394" y="6406"/>
                    </a:lnTo>
                    <a:lnTo>
                      <a:pt x="3019" y="6406"/>
                    </a:lnTo>
                    <a:lnTo>
                      <a:pt x="5342" y="5749"/>
                    </a:lnTo>
                    <a:lnTo>
                      <a:pt x="8013" y="5092"/>
                    </a:lnTo>
                    <a:lnTo>
                      <a:pt x="10103" y="5010"/>
                    </a:lnTo>
                    <a:lnTo>
                      <a:pt x="12774" y="5256"/>
                    </a:lnTo>
                    <a:lnTo>
                      <a:pt x="14981" y="6242"/>
                    </a:lnTo>
                    <a:lnTo>
                      <a:pt x="16490" y="8377"/>
                    </a:lnTo>
                    <a:lnTo>
                      <a:pt x="16258" y="10102"/>
                    </a:lnTo>
                    <a:lnTo>
                      <a:pt x="15445" y="12237"/>
                    </a:lnTo>
                    <a:lnTo>
                      <a:pt x="13587" y="13880"/>
                    </a:lnTo>
                    <a:lnTo>
                      <a:pt x="11961" y="15112"/>
                    </a:lnTo>
                    <a:lnTo>
                      <a:pt x="9987" y="16344"/>
                    </a:lnTo>
                    <a:lnTo>
                      <a:pt x="7781" y="17411"/>
                    </a:lnTo>
                    <a:lnTo>
                      <a:pt x="5690" y="18151"/>
                    </a:lnTo>
                    <a:lnTo>
                      <a:pt x="3368" y="18479"/>
                    </a:lnTo>
                    <a:lnTo>
                      <a:pt x="1161" y="16754"/>
                    </a:lnTo>
                  </a:path>
                </a:pathLst>
              </a:custGeom>
              <a:solidFill>
                <a:srgbClr val="FF2712"/>
              </a:solidFill>
              <a:ln w="12700" cap="flat">
                <a:noFill/>
                <a:miter lim="400000"/>
              </a:ln>
              <a:effectLst/>
            </p:spPr>
            <p:txBody>
              <a:bodyPr wrap="square" lIns="45719" tIns="45719" rIns="45719" bIns="45719" numCol="1" anchor="t">
                <a:noAutofit/>
              </a:bodyPr>
              <a:lstStyle/>
              <a:p>
                <a:pPr>
                  <a:defRPr>
                    <a:solidFill>
                      <a:srgbClr val="FFFFFF"/>
                    </a:solidFill>
                  </a:defRPr>
                </a:pPr>
                <a:endParaRPr dirty="0"/>
              </a:p>
            </p:txBody>
          </p:sp>
          <p:sp>
            <p:nvSpPr>
              <p:cNvPr id="771" name="Shape 771"/>
              <p:cNvSpPr/>
              <p:nvPr/>
            </p:nvSpPr>
            <p:spPr>
              <a:xfrm>
                <a:off x="-1" y="0"/>
                <a:ext cx="4065038" cy="2276008"/>
              </a:xfrm>
              <a:custGeom>
                <a:avLst/>
                <a:gdLst/>
                <a:ahLst/>
                <a:cxnLst>
                  <a:cxn ang="0">
                    <a:pos x="wd2" y="hd2"/>
                  </a:cxn>
                  <a:cxn ang="5400000">
                    <a:pos x="wd2" y="hd2"/>
                  </a:cxn>
                  <a:cxn ang="10800000">
                    <a:pos x="wd2" y="hd2"/>
                  </a:cxn>
                  <a:cxn ang="16200000">
                    <a:pos x="wd2" y="hd2"/>
                  </a:cxn>
                </a:cxnLst>
                <a:rect l="0" t="0" r="r" b="b"/>
                <a:pathLst>
                  <a:path w="21600" h="21600" extrusionOk="0">
                    <a:moveTo>
                      <a:pt x="6561" y="21600"/>
                    </a:moveTo>
                    <a:lnTo>
                      <a:pt x="4340" y="20297"/>
                    </a:lnTo>
                    <a:lnTo>
                      <a:pt x="2221" y="17317"/>
                    </a:lnTo>
                    <a:lnTo>
                      <a:pt x="807" y="14338"/>
                    </a:lnTo>
                    <a:lnTo>
                      <a:pt x="0" y="10055"/>
                    </a:lnTo>
                    <a:lnTo>
                      <a:pt x="606" y="6703"/>
                    </a:lnTo>
                    <a:lnTo>
                      <a:pt x="2321" y="3166"/>
                    </a:lnTo>
                    <a:lnTo>
                      <a:pt x="4441" y="1117"/>
                    </a:lnTo>
                    <a:lnTo>
                      <a:pt x="6763" y="0"/>
                    </a:lnTo>
                    <a:lnTo>
                      <a:pt x="11103" y="0"/>
                    </a:lnTo>
                    <a:lnTo>
                      <a:pt x="13424" y="372"/>
                    </a:lnTo>
                    <a:lnTo>
                      <a:pt x="15443" y="1303"/>
                    </a:lnTo>
                    <a:lnTo>
                      <a:pt x="17361" y="3352"/>
                    </a:lnTo>
                    <a:lnTo>
                      <a:pt x="19077" y="5400"/>
                    </a:lnTo>
                    <a:lnTo>
                      <a:pt x="20389" y="8007"/>
                    </a:lnTo>
                    <a:lnTo>
                      <a:pt x="21499" y="11545"/>
                    </a:lnTo>
                    <a:lnTo>
                      <a:pt x="21600" y="15083"/>
                    </a:lnTo>
                    <a:lnTo>
                      <a:pt x="20994" y="17690"/>
                    </a:lnTo>
                    <a:lnTo>
                      <a:pt x="19682" y="18807"/>
                    </a:lnTo>
                    <a:lnTo>
                      <a:pt x="17462" y="18807"/>
                    </a:lnTo>
                    <a:lnTo>
                      <a:pt x="16654" y="17317"/>
                    </a:lnTo>
                    <a:lnTo>
                      <a:pt x="16553" y="16386"/>
                    </a:lnTo>
                    <a:lnTo>
                      <a:pt x="17764" y="15641"/>
                    </a:lnTo>
                    <a:lnTo>
                      <a:pt x="17966" y="13593"/>
                    </a:lnTo>
                    <a:lnTo>
                      <a:pt x="17966" y="11172"/>
                    </a:lnTo>
                    <a:lnTo>
                      <a:pt x="16957" y="8566"/>
                    </a:lnTo>
                    <a:lnTo>
                      <a:pt x="15443" y="6890"/>
                    </a:lnTo>
                    <a:lnTo>
                      <a:pt x="13525" y="5028"/>
                    </a:lnTo>
                    <a:lnTo>
                      <a:pt x="11607" y="4283"/>
                    </a:lnTo>
                    <a:lnTo>
                      <a:pt x="9286" y="3910"/>
                    </a:lnTo>
                    <a:lnTo>
                      <a:pt x="7469" y="3910"/>
                    </a:lnTo>
                    <a:lnTo>
                      <a:pt x="5148" y="5400"/>
                    </a:lnTo>
                    <a:lnTo>
                      <a:pt x="3634" y="7262"/>
                    </a:lnTo>
                    <a:lnTo>
                      <a:pt x="2725" y="10055"/>
                    </a:lnTo>
                    <a:lnTo>
                      <a:pt x="2624" y="13034"/>
                    </a:lnTo>
                    <a:lnTo>
                      <a:pt x="3331" y="15641"/>
                    </a:lnTo>
                    <a:lnTo>
                      <a:pt x="3936" y="17317"/>
                    </a:lnTo>
                    <a:lnTo>
                      <a:pt x="4744" y="18062"/>
                    </a:lnTo>
                    <a:lnTo>
                      <a:pt x="5551" y="19179"/>
                    </a:lnTo>
                    <a:lnTo>
                      <a:pt x="6460" y="19738"/>
                    </a:lnTo>
                    <a:lnTo>
                      <a:pt x="6561" y="21600"/>
                    </a:lnTo>
                    <a:close/>
                  </a:path>
                </a:pathLst>
              </a:custGeom>
              <a:solidFill>
                <a:srgbClr val="FF2712"/>
              </a:solidFill>
              <a:ln w="12700" cap="flat">
                <a:noFill/>
                <a:miter lim="400000"/>
              </a:ln>
              <a:effectLst/>
            </p:spPr>
            <p:txBody>
              <a:bodyPr wrap="square" lIns="45719" tIns="45719" rIns="45719" bIns="45719" numCol="1" anchor="t">
                <a:noAutofit/>
              </a:bodyPr>
              <a:lstStyle/>
              <a:p>
                <a:pPr>
                  <a:defRPr>
                    <a:solidFill>
                      <a:srgbClr val="FFFFFF"/>
                    </a:solidFill>
                  </a:defRPr>
                </a:pPr>
                <a:endParaRPr dirty="0"/>
              </a:p>
            </p:txBody>
          </p:sp>
        </p:grpSp>
        <p:sp>
          <p:nvSpPr>
            <p:cNvPr id="773" name="Shape 773"/>
            <p:cNvSpPr/>
            <p:nvPr/>
          </p:nvSpPr>
          <p:spPr>
            <a:xfrm rot="21395383">
              <a:off x="77341" y="34504"/>
              <a:ext cx="1238594" cy="26372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491" y="3311"/>
                  </a:lnTo>
                  <a:lnTo>
                    <a:pt x="4320" y="6622"/>
                  </a:lnTo>
                  <a:lnTo>
                    <a:pt x="0" y="11509"/>
                  </a:lnTo>
                  <a:lnTo>
                    <a:pt x="0" y="14190"/>
                  </a:lnTo>
                  <a:lnTo>
                    <a:pt x="4937" y="16870"/>
                  </a:lnTo>
                  <a:lnTo>
                    <a:pt x="9874" y="18920"/>
                  </a:lnTo>
                  <a:lnTo>
                    <a:pt x="12960" y="20181"/>
                  </a:lnTo>
                  <a:lnTo>
                    <a:pt x="17897" y="21600"/>
                  </a:lnTo>
                  <a:lnTo>
                    <a:pt x="21600" y="0"/>
                  </a:lnTo>
                  <a:close/>
                </a:path>
              </a:pathLst>
            </a:custGeom>
            <a:solidFill>
              <a:srgbClr val="262626"/>
            </a:solidFill>
            <a:ln w="12700" cap="flat">
              <a:noFill/>
              <a:miter lim="400000"/>
            </a:ln>
            <a:effectLst/>
          </p:spPr>
          <p:txBody>
            <a:bodyPr wrap="square" lIns="45719" tIns="45719" rIns="45719" bIns="45719" numCol="1" anchor="t">
              <a:noAutofit/>
            </a:bodyPr>
            <a:lstStyle/>
            <a:p>
              <a:pPr>
                <a:defRPr>
                  <a:solidFill>
                    <a:srgbClr val="FFFFFF"/>
                  </a:solidFill>
                </a:defRPr>
              </a:pPr>
              <a:endParaRPr dirty="0"/>
            </a:p>
          </p:txBody>
        </p:sp>
      </p:grpSp>
      <p:sp>
        <p:nvSpPr>
          <p:cNvPr id="20" name="Slide Number Placeholder 2"/>
          <p:cNvSpPr>
            <a:spLocks noGrp="1"/>
          </p:cNvSpPr>
          <p:nvPr>
            <p:ph type="sldNum" sz="quarter" idx="2"/>
          </p:nvPr>
        </p:nvSpPr>
        <p:spPr>
          <a:xfrm>
            <a:off x="18968907" y="777881"/>
            <a:ext cx="129994" cy="307777"/>
          </a:xfrm>
        </p:spPr>
        <p:txBody>
          <a:bodyPr/>
          <a:lstStyle/>
          <a:p>
            <a:fld id="{86CB4B4D-7CA3-9044-876B-883B54F8677D}" type="slidenum">
              <a:rPr lang="uk-UA" sz="2000">
                <a:solidFill>
                  <a:srgbClr val="FFFFFF"/>
                </a:solidFill>
              </a:rPr>
              <a:t>12</a:t>
            </a:fld>
            <a:endParaRPr lang="uk-UA" sz="2000" dirty="0">
              <a:solidFill>
                <a:srgbClr val="FFFFFF"/>
              </a:solidFill>
            </a:endParaRPr>
          </a:p>
        </p:txBody>
      </p:sp>
      <p:pic>
        <p:nvPicPr>
          <p:cNvPr id="23" name="Picture 22"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sp>
        <p:nvSpPr>
          <p:cNvPr id="18" name="Shape 766">
            <a:extLst>
              <a:ext uri="{FF2B5EF4-FFF2-40B4-BE49-F238E27FC236}">
                <a16:creationId xmlns:a16="http://schemas.microsoft.com/office/drawing/2014/main" id="{86D5469E-3913-468C-96EE-DB1C06E92F04}"/>
              </a:ext>
            </a:extLst>
          </p:cNvPr>
          <p:cNvSpPr/>
          <p:nvPr/>
        </p:nvSpPr>
        <p:spPr>
          <a:xfrm flipH="1">
            <a:off x="12125974" y="4295528"/>
            <a:ext cx="2860026" cy="230081"/>
          </a:xfrm>
          <a:prstGeom prst="line">
            <a:avLst/>
          </a:prstGeom>
          <a:noFill/>
          <a:ln w="254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dirty="0"/>
          </a:p>
        </p:txBody>
      </p:sp>
      <p:sp>
        <p:nvSpPr>
          <p:cNvPr id="19" name="Shape 767">
            <a:extLst>
              <a:ext uri="{FF2B5EF4-FFF2-40B4-BE49-F238E27FC236}">
                <a16:creationId xmlns:a16="http://schemas.microsoft.com/office/drawing/2014/main" id="{B068FF4A-C0B1-487B-9DC3-1374DE81A614}"/>
              </a:ext>
            </a:extLst>
          </p:cNvPr>
          <p:cNvSpPr/>
          <p:nvPr/>
        </p:nvSpPr>
        <p:spPr>
          <a:xfrm>
            <a:off x="14769810" y="4083547"/>
            <a:ext cx="2920936" cy="4616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400">
                <a:solidFill>
                  <a:srgbClr val="FFFFFF"/>
                </a:solidFill>
              </a:defRPr>
            </a:lvl1pPr>
          </a:lstStyle>
          <a:p>
            <a:r>
              <a:rPr lang="en-US" dirty="0"/>
              <a:t>Limbic system</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68"/>
                                        </p:tgtEl>
                                        <p:attrNameLst>
                                          <p:attrName>style.visibility</p:attrName>
                                        </p:attrNameLst>
                                      </p:cBhvr>
                                      <p:to>
                                        <p:strVal val="visible"/>
                                      </p:to>
                                    </p:set>
                                    <p:animEffect transition="in" filter="dissolve">
                                      <p:cBhvr>
                                        <p:cTn id="7" dur="500"/>
                                        <p:tgtEl>
                                          <p:spTgt spid="7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774"/>
                                        </p:tgtEl>
                                        <p:attrNameLst>
                                          <p:attrName>style.visibility</p:attrName>
                                        </p:attrNameLst>
                                      </p:cBhvr>
                                      <p:to>
                                        <p:strVal val="visible"/>
                                      </p:to>
                                    </p:set>
                                    <p:animEffect transition="in" filter="dissolve">
                                      <p:cBhvr>
                                        <p:cTn id="12" dur="500"/>
                                        <p:tgtEl>
                                          <p:spTgt spid="77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animBg="1" advAuto="0"/>
      <p:bldP spid="774" grpId="0" animBg="1" advAuto="0"/>
      <p:bldP spid="18"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p:nvPr/>
        </p:nvSpPr>
        <p:spPr>
          <a:xfrm>
            <a:off x="0" y="0"/>
            <a:ext cx="20345400" cy="11309350"/>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697" tIns="45699" rIns="45697" bIns="45699" anchor="ctr"/>
          <a:lstStyle/>
          <a:p>
            <a:pPr algn="ctr">
              <a:defRPr>
                <a:solidFill>
                  <a:srgbClr val="FFFFFF"/>
                </a:solidFill>
              </a:defRPr>
            </a:pPr>
            <a:endParaRPr dirty="0"/>
          </a:p>
        </p:txBody>
      </p:sp>
      <p:sp>
        <p:nvSpPr>
          <p:cNvPr id="782" name="Shape 782"/>
          <p:cNvSpPr/>
          <p:nvPr/>
        </p:nvSpPr>
        <p:spPr>
          <a:xfrm>
            <a:off x="2509503" y="10575983"/>
            <a:ext cx="10705435" cy="2462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defRPr>
                <a:solidFill>
                  <a:srgbClr val="FFFFFF"/>
                </a:solidFill>
              </a:defRPr>
            </a:pPr>
            <a:r>
              <a:rPr dirty="0"/>
              <a:t>Adapted from David Rock, “Your Brain at Work”, Harper Business, 2009</a:t>
            </a:r>
          </a:p>
        </p:txBody>
      </p:sp>
      <p:sp>
        <p:nvSpPr>
          <p:cNvPr id="784" name="Shape 784"/>
          <p:cNvSpPr/>
          <p:nvPr/>
        </p:nvSpPr>
        <p:spPr>
          <a:xfrm>
            <a:off x="7379736" y="2951948"/>
            <a:ext cx="10681106" cy="6309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4100" b="1">
                <a:solidFill>
                  <a:srgbClr val="FFFFFF"/>
                </a:solidFill>
              </a:defRPr>
            </a:lvl1pPr>
          </a:lstStyle>
          <a:p>
            <a:endParaRPr dirty="0"/>
          </a:p>
        </p:txBody>
      </p:sp>
      <p:sp>
        <p:nvSpPr>
          <p:cNvPr id="786" name="Shape 786"/>
          <p:cNvSpPr/>
          <p:nvPr/>
        </p:nvSpPr>
        <p:spPr>
          <a:xfrm>
            <a:off x="3247177" y="2293596"/>
            <a:ext cx="14699217" cy="79121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nSpc>
                <a:spcPct val="150000"/>
              </a:lnSpc>
              <a:defRPr sz="6300" b="1">
                <a:solidFill>
                  <a:srgbClr val="996633"/>
                </a:solidFill>
              </a:defRPr>
            </a:pPr>
            <a:r>
              <a:rPr lang="en-US" sz="7000" dirty="0" err="1">
                <a:solidFill>
                  <a:srgbClr val="FFFFFF"/>
                </a:solidFill>
              </a:rPr>
              <a:t>tatus</a:t>
            </a:r>
            <a:r>
              <a:rPr lang="en-US" sz="7000" dirty="0">
                <a:solidFill>
                  <a:srgbClr val="FFFFFF"/>
                </a:solidFill>
              </a:rPr>
              <a:t>	</a:t>
            </a:r>
            <a:r>
              <a:rPr lang="en-US" sz="4000" dirty="0">
                <a:solidFill>
                  <a:srgbClr val="FFFFFF"/>
                </a:solidFill>
              </a:rPr>
              <a:t>			am I more, less or as important as you are?</a:t>
            </a:r>
          </a:p>
          <a:p>
            <a:pPr>
              <a:lnSpc>
                <a:spcPct val="150000"/>
              </a:lnSpc>
              <a:defRPr sz="6300" b="1">
                <a:solidFill>
                  <a:srgbClr val="996633"/>
                </a:solidFill>
              </a:defRPr>
            </a:pPr>
            <a:r>
              <a:rPr sz="7000" dirty="0" err="1">
                <a:solidFill>
                  <a:srgbClr val="FFFFFF"/>
                </a:solidFill>
              </a:rPr>
              <a:t>ertainty</a:t>
            </a:r>
            <a:r>
              <a:rPr lang="en-US" sz="4000" dirty="0">
                <a:solidFill>
                  <a:srgbClr val="FFFFFF"/>
                </a:solidFill>
              </a:rPr>
              <a:t> 			do I know what will happen to me?</a:t>
            </a:r>
          </a:p>
          <a:p>
            <a:pPr>
              <a:lnSpc>
                <a:spcPct val="150000"/>
              </a:lnSpc>
              <a:defRPr sz="6300" b="1">
                <a:solidFill>
                  <a:srgbClr val="996633"/>
                </a:solidFill>
              </a:defRPr>
            </a:pPr>
            <a:r>
              <a:rPr lang="en-US" sz="7000" dirty="0" err="1">
                <a:solidFill>
                  <a:srgbClr val="FFFFFF"/>
                </a:solidFill>
              </a:rPr>
              <a:t>utonomy</a:t>
            </a:r>
            <a:r>
              <a:rPr lang="en-US" sz="4000" dirty="0">
                <a:solidFill>
                  <a:srgbClr val="FFFFFF"/>
                </a:solidFill>
              </a:rPr>
              <a:t> 			do I have a say or not?</a:t>
            </a:r>
          </a:p>
          <a:p>
            <a:pPr>
              <a:lnSpc>
                <a:spcPct val="150000"/>
              </a:lnSpc>
              <a:defRPr sz="6300" b="1">
                <a:solidFill>
                  <a:srgbClr val="996633"/>
                </a:solidFill>
              </a:defRPr>
            </a:pPr>
            <a:r>
              <a:rPr lang="en-US" sz="7000" dirty="0">
                <a:solidFill>
                  <a:srgbClr val="FFFFFF"/>
                </a:solidFill>
              </a:rPr>
              <a:t>elatedness</a:t>
            </a:r>
            <a:r>
              <a:rPr lang="en-US" sz="4000" dirty="0">
                <a:solidFill>
                  <a:srgbClr val="FFFFFF"/>
                </a:solidFill>
              </a:rPr>
              <a:t> 		are you my friend or foe?</a:t>
            </a:r>
          </a:p>
          <a:p>
            <a:pPr>
              <a:lnSpc>
                <a:spcPct val="150000"/>
              </a:lnSpc>
              <a:defRPr sz="6300" b="1">
                <a:solidFill>
                  <a:srgbClr val="996633"/>
                </a:solidFill>
              </a:defRPr>
            </a:pPr>
            <a:r>
              <a:rPr lang="en-US" sz="7000" dirty="0" err="1">
                <a:solidFill>
                  <a:srgbClr val="FFFFFF"/>
                </a:solidFill>
              </a:rPr>
              <a:t>airness</a:t>
            </a:r>
            <a:r>
              <a:rPr lang="en-US" sz="4000" dirty="0">
                <a:solidFill>
                  <a:srgbClr val="FFFFFF"/>
                </a:solidFill>
              </a:rPr>
              <a:t> 				will you be fair to me?</a:t>
            </a:r>
            <a:endParaRPr sz="4000" dirty="0">
              <a:solidFill>
                <a:srgbClr val="FFFFFF"/>
              </a:solidFill>
            </a:endParaRPr>
          </a:p>
        </p:txBody>
      </p:sp>
      <p:sp>
        <p:nvSpPr>
          <p:cNvPr id="792" name="Shape 792"/>
          <p:cNvSpPr/>
          <p:nvPr/>
        </p:nvSpPr>
        <p:spPr>
          <a:xfrm>
            <a:off x="2230171" y="6515707"/>
            <a:ext cx="65" cy="9694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defRPr sz="6300" b="1">
                <a:solidFill>
                  <a:srgbClr val="996633"/>
                </a:solidFill>
              </a:defRPr>
            </a:pPr>
            <a:endParaRPr dirty="0">
              <a:solidFill>
                <a:srgbClr val="FFFFFF"/>
              </a:solidFill>
            </a:endParaRPr>
          </a:p>
        </p:txBody>
      </p:sp>
      <p:sp>
        <p:nvSpPr>
          <p:cNvPr id="798" name="Shape 798"/>
          <p:cNvSpPr/>
          <p:nvPr/>
        </p:nvSpPr>
        <p:spPr>
          <a:xfrm>
            <a:off x="962872" y="460901"/>
            <a:ext cx="19174288" cy="166199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53289">
              <a:defRPr sz="5900" b="1">
                <a:solidFill>
                  <a:srgbClr val="FFFFFF"/>
                </a:solidFill>
              </a:defRPr>
            </a:lvl1pPr>
          </a:lstStyle>
          <a:p>
            <a:r>
              <a:rPr sz="5400" dirty="0"/>
              <a:t>our brain</a:t>
            </a:r>
            <a:r>
              <a:rPr lang="en-GB" sz="5400" dirty="0"/>
              <a:t>s</a:t>
            </a:r>
            <a:r>
              <a:rPr sz="5400" dirty="0"/>
              <a:t> treat</a:t>
            </a:r>
            <a:r>
              <a:rPr lang="en-GB" sz="5400" dirty="0"/>
              <a:t>s</a:t>
            </a:r>
            <a:r>
              <a:rPr sz="5400" dirty="0"/>
              <a:t> social threat</a:t>
            </a:r>
            <a:r>
              <a:rPr lang="en-GB" sz="5400" dirty="0"/>
              <a:t>s</a:t>
            </a:r>
            <a:r>
              <a:rPr sz="5400" dirty="0"/>
              <a:t> </a:t>
            </a:r>
            <a:br>
              <a:rPr lang="en-GB" sz="5400" dirty="0"/>
            </a:br>
            <a:r>
              <a:rPr sz="5400" dirty="0"/>
              <a:t>in the same way as physical</a:t>
            </a:r>
            <a:r>
              <a:rPr lang="en-GB" sz="5400" dirty="0"/>
              <a:t> ones</a:t>
            </a:r>
            <a:endParaRPr sz="5400" dirty="0"/>
          </a:p>
        </p:txBody>
      </p:sp>
      <p:sp>
        <p:nvSpPr>
          <p:cNvPr id="800" name="Shape 800"/>
          <p:cNvSpPr/>
          <p:nvPr/>
        </p:nvSpPr>
        <p:spPr>
          <a:xfrm>
            <a:off x="9959153" y="5612130"/>
            <a:ext cx="92327" cy="338550"/>
          </a:xfrm>
          <a:prstGeom prst="rect">
            <a:avLst/>
          </a:prstGeom>
          <a:ln w="12700">
            <a:miter lim="400000"/>
          </a:ln>
        </p:spPr>
        <p:txBody>
          <a:bodyPr wrap="none" lIns="45697" tIns="45699" rIns="45697" bIns="45699">
            <a:spAutoFit/>
          </a:bodyPr>
          <a:lstStyle/>
          <a:p>
            <a:endParaRPr dirty="0"/>
          </a:p>
        </p:txBody>
      </p:sp>
      <p:sp>
        <p:nvSpPr>
          <p:cNvPr id="2" name="Slide Number Placeholder 1"/>
          <p:cNvSpPr>
            <a:spLocks noGrp="1"/>
          </p:cNvSpPr>
          <p:nvPr>
            <p:ph type="sldNum" sz="quarter" idx="2"/>
          </p:nvPr>
        </p:nvSpPr>
        <p:spPr>
          <a:xfrm>
            <a:off x="18994907" y="777887"/>
            <a:ext cx="103995" cy="246221"/>
          </a:xfrm>
        </p:spPr>
        <p:txBody>
          <a:bodyPr/>
          <a:lstStyle/>
          <a:p>
            <a:fld id="{86CB4B4D-7CA3-9044-876B-883B54F8677D}" type="slidenum">
              <a:rPr lang="uk-UA" smtClean="0">
                <a:solidFill>
                  <a:srgbClr val="FFFFFF"/>
                </a:solidFill>
              </a:rPr>
              <a:t>13</a:t>
            </a:fld>
            <a:endParaRPr lang="uk-UA" dirty="0">
              <a:solidFill>
                <a:srgbClr val="FFFFFF"/>
              </a:solidFill>
            </a:endParaRPr>
          </a:p>
        </p:txBody>
      </p:sp>
      <p:pic>
        <p:nvPicPr>
          <p:cNvPr id="24" name="Picture 2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sp>
        <p:nvSpPr>
          <p:cNvPr id="3" name="TextBox 2">
            <a:extLst>
              <a:ext uri="{FF2B5EF4-FFF2-40B4-BE49-F238E27FC236}">
                <a16:creationId xmlns:a16="http://schemas.microsoft.com/office/drawing/2014/main" id="{747904DC-7556-46CF-BAD8-157E19B15F54}"/>
              </a:ext>
            </a:extLst>
          </p:cNvPr>
          <p:cNvSpPr txBox="1"/>
          <p:nvPr/>
        </p:nvSpPr>
        <p:spPr>
          <a:xfrm>
            <a:off x="2463156" y="2451812"/>
            <a:ext cx="682236"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2964" rtl="0" fontAlgn="auto" latinLnBrk="0" hangingPunct="0">
              <a:lnSpc>
                <a:spcPct val="100000"/>
              </a:lnSpc>
              <a:spcBef>
                <a:spcPts val="0"/>
              </a:spcBef>
              <a:spcAft>
                <a:spcPts val="0"/>
              </a:spcAft>
              <a:buClrTx/>
              <a:buSzTx/>
              <a:buFontTx/>
              <a:buNone/>
              <a:tabLst/>
            </a:pPr>
            <a:r>
              <a:rPr kumimoji="0" lang="en-US" sz="10000" b="0" i="0" u="none" strike="noStrike" cap="none" spc="0" normalizeH="0" baseline="0" dirty="0">
                <a:ln>
                  <a:noFill/>
                </a:ln>
                <a:solidFill>
                  <a:srgbClr val="16C3C0"/>
                </a:solidFill>
                <a:effectLst>
                  <a:outerShdw blurRad="38100" dist="38100" dir="2700000" algn="tl">
                    <a:srgbClr val="000000">
                      <a:alpha val="43137"/>
                    </a:srgbClr>
                  </a:outerShdw>
                </a:effectLst>
                <a:uFillTx/>
                <a:latin typeface="+mn-lt"/>
                <a:ea typeface="+mn-ea"/>
                <a:cs typeface="+mn-cs"/>
                <a:sym typeface="Calibri"/>
              </a:rPr>
              <a:t>S</a:t>
            </a:r>
          </a:p>
        </p:txBody>
      </p:sp>
      <p:sp>
        <p:nvSpPr>
          <p:cNvPr id="25" name="TextBox 24">
            <a:extLst>
              <a:ext uri="{FF2B5EF4-FFF2-40B4-BE49-F238E27FC236}">
                <a16:creationId xmlns:a16="http://schemas.microsoft.com/office/drawing/2014/main" id="{B9D51A04-2A5E-420D-9B76-B3C55F9A0C2E}"/>
              </a:ext>
            </a:extLst>
          </p:cNvPr>
          <p:cNvSpPr txBox="1"/>
          <p:nvPr/>
        </p:nvSpPr>
        <p:spPr>
          <a:xfrm>
            <a:off x="2415867" y="4002386"/>
            <a:ext cx="776814"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2964" rtl="0" fontAlgn="auto" latinLnBrk="0" hangingPunct="0">
              <a:lnSpc>
                <a:spcPct val="100000"/>
              </a:lnSpc>
              <a:spcBef>
                <a:spcPts val="0"/>
              </a:spcBef>
              <a:spcAft>
                <a:spcPts val="0"/>
              </a:spcAft>
              <a:buClrTx/>
              <a:buSzTx/>
              <a:buFontTx/>
              <a:buNone/>
              <a:tabLst/>
            </a:pPr>
            <a:r>
              <a:rPr kumimoji="0" lang="en-US" sz="10000" b="0" i="0" u="none" strike="noStrike" cap="none" spc="0" normalizeH="0" baseline="0" dirty="0">
                <a:ln>
                  <a:noFill/>
                </a:ln>
                <a:solidFill>
                  <a:srgbClr val="16C3C0"/>
                </a:solidFill>
                <a:effectLst>
                  <a:outerShdw blurRad="38100" dist="38100" dir="2700000" algn="tl">
                    <a:srgbClr val="000000">
                      <a:alpha val="43137"/>
                    </a:srgbClr>
                  </a:outerShdw>
                </a:effectLst>
                <a:uFillTx/>
                <a:latin typeface="+mn-lt"/>
                <a:ea typeface="+mn-ea"/>
                <a:cs typeface="+mn-cs"/>
                <a:sym typeface="Calibri"/>
              </a:rPr>
              <a:t>C</a:t>
            </a:r>
          </a:p>
        </p:txBody>
      </p:sp>
      <p:sp>
        <p:nvSpPr>
          <p:cNvPr id="26" name="TextBox 25">
            <a:extLst>
              <a:ext uri="{FF2B5EF4-FFF2-40B4-BE49-F238E27FC236}">
                <a16:creationId xmlns:a16="http://schemas.microsoft.com/office/drawing/2014/main" id="{4732429F-19E9-4FD4-A6ED-E17C786394CC}"/>
              </a:ext>
            </a:extLst>
          </p:cNvPr>
          <p:cNvSpPr txBox="1"/>
          <p:nvPr/>
        </p:nvSpPr>
        <p:spPr>
          <a:xfrm>
            <a:off x="2387013" y="5552960"/>
            <a:ext cx="834522"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2964" rtl="0" fontAlgn="auto" latinLnBrk="0" hangingPunct="0">
              <a:lnSpc>
                <a:spcPct val="100000"/>
              </a:lnSpc>
              <a:spcBef>
                <a:spcPts val="0"/>
              </a:spcBef>
              <a:spcAft>
                <a:spcPts val="0"/>
              </a:spcAft>
              <a:buClrTx/>
              <a:buSzTx/>
              <a:buFontTx/>
              <a:buNone/>
              <a:tabLst/>
            </a:pPr>
            <a:r>
              <a:rPr kumimoji="0" lang="en-US" sz="10000" b="0" i="0" u="none" strike="noStrike" cap="none" spc="0" normalizeH="0" baseline="0" dirty="0">
                <a:ln>
                  <a:noFill/>
                </a:ln>
                <a:solidFill>
                  <a:srgbClr val="16C3C0"/>
                </a:solidFill>
                <a:effectLst>
                  <a:outerShdw blurRad="38100" dist="38100" dir="2700000" algn="tl">
                    <a:srgbClr val="000000">
                      <a:alpha val="43137"/>
                    </a:srgbClr>
                  </a:outerShdw>
                </a:effectLst>
                <a:uFillTx/>
                <a:latin typeface="+mn-lt"/>
                <a:ea typeface="+mn-ea"/>
                <a:cs typeface="+mn-cs"/>
                <a:sym typeface="Calibri"/>
              </a:rPr>
              <a:t>A</a:t>
            </a:r>
          </a:p>
        </p:txBody>
      </p:sp>
      <p:sp>
        <p:nvSpPr>
          <p:cNvPr id="27" name="TextBox 26">
            <a:extLst>
              <a:ext uri="{FF2B5EF4-FFF2-40B4-BE49-F238E27FC236}">
                <a16:creationId xmlns:a16="http://schemas.microsoft.com/office/drawing/2014/main" id="{49828F4C-FFCF-408F-BCA4-FB649A697F9B}"/>
              </a:ext>
            </a:extLst>
          </p:cNvPr>
          <p:cNvSpPr txBox="1"/>
          <p:nvPr/>
        </p:nvSpPr>
        <p:spPr>
          <a:xfrm>
            <a:off x="2410257" y="7103534"/>
            <a:ext cx="788034"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2964" rtl="0" fontAlgn="auto" latinLnBrk="0" hangingPunct="0">
              <a:lnSpc>
                <a:spcPct val="100000"/>
              </a:lnSpc>
              <a:spcBef>
                <a:spcPts val="0"/>
              </a:spcBef>
              <a:spcAft>
                <a:spcPts val="0"/>
              </a:spcAft>
              <a:buClrTx/>
              <a:buSzTx/>
              <a:buFontTx/>
              <a:buNone/>
              <a:tabLst/>
            </a:pPr>
            <a:r>
              <a:rPr kumimoji="0" lang="en-US" sz="10000" b="0" i="0" u="none" strike="noStrike" cap="none" spc="0" normalizeH="0" baseline="0" dirty="0">
                <a:ln>
                  <a:noFill/>
                </a:ln>
                <a:solidFill>
                  <a:srgbClr val="16C3C0"/>
                </a:solidFill>
                <a:effectLst>
                  <a:outerShdw blurRad="38100" dist="38100" dir="2700000" algn="tl">
                    <a:srgbClr val="000000">
                      <a:alpha val="43137"/>
                    </a:srgbClr>
                  </a:outerShdw>
                </a:effectLst>
                <a:uFillTx/>
                <a:latin typeface="+mn-lt"/>
                <a:ea typeface="+mn-ea"/>
                <a:cs typeface="+mn-cs"/>
                <a:sym typeface="Calibri"/>
              </a:rPr>
              <a:t>R</a:t>
            </a:r>
          </a:p>
        </p:txBody>
      </p:sp>
      <p:sp>
        <p:nvSpPr>
          <p:cNvPr id="28" name="TextBox 27">
            <a:extLst>
              <a:ext uri="{FF2B5EF4-FFF2-40B4-BE49-F238E27FC236}">
                <a16:creationId xmlns:a16="http://schemas.microsoft.com/office/drawing/2014/main" id="{7801FE93-D14A-47F2-B00E-6833DC0DAB40}"/>
              </a:ext>
            </a:extLst>
          </p:cNvPr>
          <p:cNvSpPr txBox="1"/>
          <p:nvPr/>
        </p:nvSpPr>
        <p:spPr>
          <a:xfrm>
            <a:off x="2463156" y="8654108"/>
            <a:ext cx="682236"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2964" rtl="0" fontAlgn="auto" latinLnBrk="0" hangingPunct="0">
              <a:lnSpc>
                <a:spcPct val="100000"/>
              </a:lnSpc>
              <a:spcBef>
                <a:spcPts val="0"/>
              </a:spcBef>
              <a:spcAft>
                <a:spcPts val="0"/>
              </a:spcAft>
              <a:buClrTx/>
              <a:buSzTx/>
              <a:buFontTx/>
              <a:buNone/>
              <a:tabLst/>
            </a:pPr>
            <a:r>
              <a:rPr kumimoji="0" lang="en-US" sz="10000" b="0" i="0" u="none" strike="noStrike" cap="none" spc="0" normalizeH="0" baseline="0" dirty="0">
                <a:ln>
                  <a:noFill/>
                </a:ln>
                <a:solidFill>
                  <a:srgbClr val="16C3C0"/>
                </a:solidFill>
                <a:effectLst>
                  <a:outerShdw blurRad="38100" dist="38100" dir="2700000" algn="tl">
                    <a:srgbClr val="000000">
                      <a:alpha val="43137"/>
                    </a:srgbClr>
                  </a:outerShdw>
                </a:effectLst>
                <a:uFillTx/>
                <a:latin typeface="+mn-lt"/>
                <a:ea typeface="+mn-ea"/>
                <a:cs typeface="+mn-cs"/>
                <a:sym typeface="Calibri"/>
              </a:rPr>
              <a:t>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86">
                                            <p:txEl>
                                              <p:pRg st="0" end="0"/>
                                            </p:txEl>
                                          </p:spTgt>
                                        </p:tgtEl>
                                        <p:attrNameLst>
                                          <p:attrName>style.visibility</p:attrName>
                                        </p:attrNameLst>
                                      </p:cBhvr>
                                      <p:to>
                                        <p:strVal val="visible"/>
                                      </p:to>
                                    </p:set>
                                    <p:animEffect transition="in" filter="fade">
                                      <p:cBhvr>
                                        <p:cTn id="24" dur="500"/>
                                        <p:tgtEl>
                                          <p:spTgt spid="78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86">
                                            <p:txEl>
                                              <p:pRg st="1" end="1"/>
                                            </p:txEl>
                                          </p:spTgt>
                                        </p:tgtEl>
                                        <p:attrNameLst>
                                          <p:attrName>style.visibility</p:attrName>
                                        </p:attrNameLst>
                                      </p:cBhvr>
                                      <p:to>
                                        <p:strVal val="visible"/>
                                      </p:to>
                                    </p:set>
                                    <p:animEffect transition="in" filter="fade">
                                      <p:cBhvr>
                                        <p:cTn id="29" dur="500"/>
                                        <p:tgtEl>
                                          <p:spTgt spid="78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86">
                                            <p:txEl>
                                              <p:pRg st="2" end="2"/>
                                            </p:txEl>
                                          </p:spTgt>
                                        </p:tgtEl>
                                        <p:attrNameLst>
                                          <p:attrName>style.visibility</p:attrName>
                                        </p:attrNameLst>
                                      </p:cBhvr>
                                      <p:to>
                                        <p:strVal val="visible"/>
                                      </p:to>
                                    </p:set>
                                    <p:animEffect transition="in" filter="fade">
                                      <p:cBhvr>
                                        <p:cTn id="34" dur="500"/>
                                        <p:tgtEl>
                                          <p:spTgt spid="786">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86">
                                            <p:txEl>
                                              <p:pRg st="3" end="3"/>
                                            </p:txEl>
                                          </p:spTgt>
                                        </p:tgtEl>
                                        <p:attrNameLst>
                                          <p:attrName>style.visibility</p:attrName>
                                        </p:attrNameLst>
                                      </p:cBhvr>
                                      <p:to>
                                        <p:strVal val="visible"/>
                                      </p:to>
                                    </p:set>
                                    <p:animEffect transition="in" filter="fade">
                                      <p:cBhvr>
                                        <p:cTn id="39" dur="500"/>
                                        <p:tgtEl>
                                          <p:spTgt spid="786">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86">
                                            <p:txEl>
                                              <p:pRg st="4" end="4"/>
                                            </p:txEl>
                                          </p:spTgt>
                                        </p:tgtEl>
                                        <p:attrNameLst>
                                          <p:attrName>style.visibility</p:attrName>
                                        </p:attrNameLst>
                                      </p:cBhvr>
                                      <p:to>
                                        <p:strVal val="visible"/>
                                      </p:to>
                                    </p:set>
                                    <p:animEffect transition="in" filter="fade">
                                      <p:cBhvr>
                                        <p:cTn id="44" dur="500"/>
                                        <p:tgtEl>
                                          <p:spTgt spid="7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 grpId="0" build="p"/>
      <p:bldP spid="3" grpId="0"/>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p:nvPr/>
        </p:nvSpPr>
        <p:spPr>
          <a:xfrm>
            <a:off x="4940" y="2778"/>
            <a:ext cx="20335404" cy="11303793"/>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675" tIns="45677" rIns="45675" bIns="45677" anchor="ctr"/>
          <a:lstStyle/>
          <a:p>
            <a:pPr algn="ctr">
              <a:defRPr>
                <a:solidFill>
                  <a:srgbClr val="FFFFFF"/>
                </a:solidFill>
              </a:defRPr>
            </a:pPr>
            <a:endParaRPr sz="1800" dirty="0"/>
          </a:p>
        </p:txBody>
      </p:sp>
      <p:sp>
        <p:nvSpPr>
          <p:cNvPr id="782" name="Shape 782"/>
          <p:cNvSpPr/>
          <p:nvPr/>
        </p:nvSpPr>
        <p:spPr>
          <a:xfrm>
            <a:off x="2513210" y="10512108"/>
            <a:ext cx="10700175" cy="36901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defRPr>
                <a:solidFill>
                  <a:srgbClr val="FFFFFF"/>
                </a:solidFill>
              </a:defRPr>
            </a:pPr>
            <a:r>
              <a:rPr sz="2398" dirty="0"/>
              <a:t>David Rock, “Your Brain at Work”</a:t>
            </a:r>
            <a:r>
              <a:rPr lang="en-US" sz="2398" dirty="0"/>
              <a:t> Doctorate in the Neuroscience of Leadership</a:t>
            </a:r>
            <a:endParaRPr sz="2398" dirty="0"/>
          </a:p>
        </p:txBody>
      </p:sp>
      <p:grpSp>
        <p:nvGrpSpPr>
          <p:cNvPr id="785" name="Group 785"/>
          <p:cNvGrpSpPr/>
          <p:nvPr/>
        </p:nvGrpSpPr>
        <p:grpSpPr>
          <a:xfrm>
            <a:off x="1277574" y="3072396"/>
            <a:ext cx="15755817" cy="984244"/>
            <a:chOff x="0" y="21987"/>
            <a:chExt cx="15763559" cy="984730"/>
          </a:xfrm>
        </p:grpSpPr>
        <p:sp>
          <p:nvSpPr>
            <p:cNvPr id="783" name="Shape 783"/>
            <p:cNvSpPr/>
            <p:nvPr/>
          </p:nvSpPr>
          <p:spPr>
            <a:xfrm>
              <a:off x="0" y="21987"/>
              <a:ext cx="2129990" cy="9847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defRPr sz="6400" b="1">
                  <a:solidFill>
                    <a:srgbClr val="996633"/>
                  </a:solidFill>
                </a:defRPr>
              </a:pPr>
              <a:r>
                <a:rPr sz="6396" dirty="0">
                  <a:solidFill>
                    <a:srgbClr val="42B9C2"/>
                  </a:solidFill>
                </a:rPr>
                <a:t>S</a:t>
              </a:r>
              <a:r>
                <a:rPr sz="6396" b="1" dirty="0">
                  <a:solidFill>
                    <a:srgbClr val="FF0000"/>
                  </a:solidFill>
                  <a:effectLst>
                    <a:outerShdw blurRad="38100" dist="38100" dir="2700000" algn="tl">
                      <a:srgbClr val="000000">
                        <a:alpha val="43137"/>
                      </a:srgbClr>
                    </a:outerShdw>
                  </a:effectLst>
                </a:rPr>
                <a:t>tatus</a:t>
              </a:r>
            </a:p>
          </p:txBody>
        </p:sp>
        <p:sp>
          <p:nvSpPr>
            <p:cNvPr id="784" name="Shape 784"/>
            <p:cNvSpPr/>
            <p:nvPr/>
          </p:nvSpPr>
          <p:spPr>
            <a:xfrm>
              <a:off x="5082455" y="184809"/>
              <a:ext cx="10681104" cy="6308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4100" b="1">
                  <a:solidFill>
                    <a:srgbClr val="FFFFFF"/>
                  </a:solidFill>
                </a:defRPr>
              </a:lvl1pPr>
            </a:lstStyle>
            <a:p>
              <a:r>
                <a:rPr sz="4097" dirty="0"/>
                <a:t>am I more, less or as important as </a:t>
              </a:r>
              <a:r>
                <a:rPr lang="en-US" sz="4097" dirty="0"/>
                <a:t>You</a:t>
              </a:r>
              <a:r>
                <a:rPr sz="4097" dirty="0"/>
                <a:t> are?</a:t>
              </a:r>
            </a:p>
          </p:txBody>
        </p:sp>
      </p:grpSp>
      <p:grpSp>
        <p:nvGrpSpPr>
          <p:cNvPr id="788" name="Group 788"/>
          <p:cNvGrpSpPr/>
          <p:nvPr/>
        </p:nvGrpSpPr>
        <p:grpSpPr>
          <a:xfrm>
            <a:off x="1217543" y="4315643"/>
            <a:ext cx="12769610" cy="984244"/>
            <a:chOff x="0" y="21990"/>
            <a:chExt cx="12775885" cy="984724"/>
          </a:xfrm>
        </p:grpSpPr>
        <p:sp>
          <p:nvSpPr>
            <p:cNvPr id="786" name="Shape 786"/>
            <p:cNvSpPr/>
            <p:nvPr/>
          </p:nvSpPr>
          <p:spPr>
            <a:xfrm>
              <a:off x="0" y="21990"/>
              <a:ext cx="3138619" cy="9847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defRPr sz="6300" b="1">
                  <a:solidFill>
                    <a:srgbClr val="996633"/>
                  </a:solidFill>
                </a:defRPr>
              </a:pPr>
              <a:r>
                <a:rPr sz="6296" dirty="0">
                  <a:solidFill>
                    <a:srgbClr val="42B9C2"/>
                  </a:solidFill>
                </a:rPr>
                <a:t>C</a:t>
              </a:r>
              <a:r>
                <a:rPr sz="6396" b="1" dirty="0">
                  <a:solidFill>
                    <a:srgbClr val="FF0000"/>
                  </a:solidFill>
                  <a:effectLst>
                    <a:outerShdw blurRad="38100" dist="38100" dir="2700000" algn="tl">
                      <a:srgbClr val="000000">
                        <a:alpha val="43137"/>
                      </a:srgbClr>
                    </a:outerShdw>
                  </a:effectLst>
                </a:rPr>
                <a:t>ertainty</a:t>
              </a:r>
            </a:p>
          </p:txBody>
        </p:sp>
        <p:sp>
          <p:nvSpPr>
            <p:cNvPr id="787" name="Shape 787"/>
            <p:cNvSpPr/>
            <p:nvPr/>
          </p:nvSpPr>
          <p:spPr>
            <a:xfrm>
              <a:off x="5085708" y="206018"/>
              <a:ext cx="7690177" cy="6308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100" b="1">
                  <a:solidFill>
                    <a:srgbClr val="FFFFFF"/>
                  </a:solidFill>
                </a:defRPr>
              </a:lvl1pPr>
            </a:lstStyle>
            <a:p>
              <a:r>
                <a:rPr sz="4097" dirty="0"/>
                <a:t>do I know what will happen to me?</a:t>
              </a:r>
            </a:p>
          </p:txBody>
        </p:sp>
      </p:grpSp>
      <p:grpSp>
        <p:nvGrpSpPr>
          <p:cNvPr id="791" name="Group 791"/>
          <p:cNvGrpSpPr/>
          <p:nvPr/>
        </p:nvGrpSpPr>
        <p:grpSpPr>
          <a:xfrm>
            <a:off x="1227230" y="5552552"/>
            <a:ext cx="9981917" cy="984244"/>
            <a:chOff x="0" y="21990"/>
            <a:chExt cx="9986823" cy="984724"/>
          </a:xfrm>
        </p:grpSpPr>
        <p:sp>
          <p:nvSpPr>
            <p:cNvPr id="789" name="Shape 789"/>
            <p:cNvSpPr/>
            <p:nvPr/>
          </p:nvSpPr>
          <p:spPr>
            <a:xfrm>
              <a:off x="0" y="21990"/>
              <a:ext cx="3592492" cy="9847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defRPr sz="6300" b="1">
                  <a:solidFill>
                    <a:srgbClr val="996633"/>
                  </a:solidFill>
                </a:defRPr>
              </a:pPr>
              <a:r>
                <a:rPr sz="6296" dirty="0">
                  <a:solidFill>
                    <a:srgbClr val="42B9C2"/>
                  </a:solidFill>
                </a:rPr>
                <a:t>A</a:t>
              </a:r>
              <a:r>
                <a:rPr sz="6396" b="1" dirty="0">
                  <a:solidFill>
                    <a:srgbClr val="FF0000"/>
                  </a:solidFill>
                  <a:effectLst>
                    <a:outerShdw blurRad="38100" dist="38100" dir="2700000" algn="tl">
                      <a:srgbClr val="000000">
                        <a:alpha val="43137"/>
                      </a:srgbClr>
                    </a:outerShdw>
                  </a:effectLst>
                </a:rPr>
                <a:t>utonomy</a:t>
              </a:r>
            </a:p>
          </p:txBody>
        </p:sp>
        <p:sp>
          <p:nvSpPr>
            <p:cNvPr id="790" name="Shape 790"/>
            <p:cNvSpPr/>
            <p:nvPr/>
          </p:nvSpPr>
          <p:spPr>
            <a:xfrm>
              <a:off x="5076016" y="208372"/>
              <a:ext cx="4910807" cy="6308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100" b="1">
                  <a:solidFill>
                    <a:srgbClr val="FFFFFF"/>
                  </a:solidFill>
                </a:defRPr>
              </a:lvl1pPr>
            </a:lstStyle>
            <a:p>
              <a:r>
                <a:rPr sz="4097" dirty="0"/>
                <a:t>do I have a say or not?</a:t>
              </a:r>
            </a:p>
          </p:txBody>
        </p:sp>
      </p:grpSp>
      <p:grpSp>
        <p:nvGrpSpPr>
          <p:cNvPr id="794" name="Group 794"/>
          <p:cNvGrpSpPr/>
          <p:nvPr/>
        </p:nvGrpSpPr>
        <p:grpSpPr>
          <a:xfrm>
            <a:off x="1210497" y="6789466"/>
            <a:ext cx="10629799" cy="984244"/>
            <a:chOff x="0" y="21990"/>
            <a:chExt cx="10635022" cy="984724"/>
          </a:xfrm>
        </p:grpSpPr>
        <p:sp>
          <p:nvSpPr>
            <p:cNvPr id="792" name="Shape 792"/>
            <p:cNvSpPr/>
            <p:nvPr/>
          </p:nvSpPr>
          <p:spPr>
            <a:xfrm>
              <a:off x="0" y="21990"/>
              <a:ext cx="4124950" cy="9847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defRPr sz="6300" b="1">
                  <a:solidFill>
                    <a:srgbClr val="996633"/>
                  </a:solidFill>
                </a:defRPr>
              </a:pPr>
              <a:r>
                <a:rPr sz="6296" dirty="0">
                  <a:solidFill>
                    <a:srgbClr val="42B9C2"/>
                  </a:solidFill>
                </a:rPr>
                <a:t>R</a:t>
              </a:r>
              <a:r>
                <a:rPr sz="6396" b="1" dirty="0">
                  <a:solidFill>
                    <a:srgbClr val="FF0000"/>
                  </a:solidFill>
                  <a:effectLst>
                    <a:outerShdw blurRad="38100" dist="38100" dir="2700000" algn="tl">
                      <a:srgbClr val="000000">
                        <a:alpha val="43137"/>
                      </a:srgbClr>
                    </a:outerShdw>
                  </a:effectLst>
                </a:rPr>
                <a:t>elatedness</a:t>
              </a:r>
            </a:p>
          </p:txBody>
        </p:sp>
        <p:sp>
          <p:nvSpPr>
            <p:cNvPr id="793" name="Shape 793"/>
            <p:cNvSpPr/>
            <p:nvPr/>
          </p:nvSpPr>
          <p:spPr>
            <a:xfrm>
              <a:off x="5076284" y="227741"/>
              <a:ext cx="5558738" cy="630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100" b="1">
                  <a:solidFill>
                    <a:srgbClr val="FFFFFF"/>
                  </a:solidFill>
                </a:defRPr>
              </a:lvl1pPr>
            </a:lstStyle>
            <a:p>
              <a:r>
                <a:rPr sz="4097" dirty="0"/>
                <a:t>are </a:t>
              </a:r>
              <a:r>
                <a:rPr lang="en-US" sz="4097" dirty="0"/>
                <a:t>You</a:t>
              </a:r>
              <a:r>
                <a:rPr sz="4097" dirty="0"/>
                <a:t> my friend or foe?</a:t>
              </a:r>
            </a:p>
          </p:txBody>
        </p:sp>
      </p:grpSp>
      <p:grpSp>
        <p:nvGrpSpPr>
          <p:cNvPr id="797" name="Group 797"/>
          <p:cNvGrpSpPr/>
          <p:nvPr/>
        </p:nvGrpSpPr>
        <p:grpSpPr>
          <a:xfrm>
            <a:off x="1205399" y="8026378"/>
            <a:ext cx="18461570" cy="984244"/>
            <a:chOff x="0" y="21990"/>
            <a:chExt cx="18470643" cy="984724"/>
          </a:xfrm>
        </p:grpSpPr>
        <p:sp>
          <p:nvSpPr>
            <p:cNvPr id="795" name="Shape 795"/>
            <p:cNvSpPr/>
            <p:nvPr/>
          </p:nvSpPr>
          <p:spPr>
            <a:xfrm>
              <a:off x="0" y="21990"/>
              <a:ext cx="2779370" cy="9847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defRPr sz="6300" b="1">
                  <a:solidFill>
                    <a:srgbClr val="996633"/>
                  </a:solidFill>
                </a:defRPr>
              </a:pPr>
              <a:r>
                <a:rPr sz="6296" dirty="0">
                  <a:solidFill>
                    <a:srgbClr val="42B9C2"/>
                  </a:solidFill>
                </a:rPr>
                <a:t>F</a:t>
              </a:r>
              <a:r>
                <a:rPr sz="6396" b="1" dirty="0">
                  <a:solidFill>
                    <a:srgbClr val="FF0000"/>
                  </a:solidFill>
                  <a:effectLst>
                    <a:outerShdw blurRad="38100" dist="38100" dir="2700000" algn="tl">
                      <a:srgbClr val="000000">
                        <a:alpha val="43137"/>
                      </a:srgbClr>
                    </a:outerShdw>
                  </a:effectLst>
                </a:rPr>
                <a:t>airness</a:t>
              </a:r>
            </a:p>
          </p:txBody>
        </p:sp>
        <p:sp>
          <p:nvSpPr>
            <p:cNvPr id="796" name="Shape 796"/>
            <p:cNvSpPr/>
            <p:nvPr/>
          </p:nvSpPr>
          <p:spPr>
            <a:xfrm>
              <a:off x="5076285" y="280839"/>
              <a:ext cx="13394358" cy="630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4100" b="1">
                  <a:solidFill>
                    <a:srgbClr val="FFFFFF"/>
                  </a:solidFill>
                </a:defRPr>
              </a:lvl1pPr>
            </a:lstStyle>
            <a:p>
              <a:r>
                <a:rPr sz="4097" dirty="0"/>
                <a:t>will </a:t>
              </a:r>
              <a:r>
                <a:rPr lang="en-US" sz="4097" dirty="0"/>
                <a:t>You</a:t>
              </a:r>
              <a:r>
                <a:rPr sz="4097" dirty="0"/>
                <a:t> be fair to me?</a:t>
              </a:r>
            </a:p>
          </p:txBody>
        </p:sp>
      </p:grpSp>
      <p:sp>
        <p:nvSpPr>
          <p:cNvPr id="798" name="Shape 798"/>
          <p:cNvSpPr/>
          <p:nvPr/>
        </p:nvSpPr>
        <p:spPr>
          <a:xfrm>
            <a:off x="967337" y="463451"/>
            <a:ext cx="19164868" cy="166135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53289">
              <a:defRPr sz="5900" b="1">
                <a:solidFill>
                  <a:srgbClr val="FFFFFF"/>
                </a:solidFill>
              </a:defRPr>
            </a:lvl1pPr>
          </a:lstStyle>
          <a:p>
            <a:r>
              <a:rPr sz="5398" dirty="0"/>
              <a:t>our brain treat</a:t>
            </a:r>
            <a:r>
              <a:rPr lang="en-GB" sz="5398" dirty="0"/>
              <a:t>s</a:t>
            </a:r>
            <a:r>
              <a:rPr sz="5398" dirty="0"/>
              <a:t> </a:t>
            </a:r>
            <a:r>
              <a:rPr lang="en-US" sz="5398" dirty="0">
                <a:solidFill>
                  <a:srgbClr val="FF0000"/>
                </a:solidFill>
              </a:rPr>
              <a:t>S</a:t>
            </a:r>
            <a:r>
              <a:rPr sz="5398" dirty="0">
                <a:solidFill>
                  <a:srgbClr val="FF0000"/>
                </a:solidFill>
              </a:rPr>
              <a:t>ocial </a:t>
            </a:r>
            <a:r>
              <a:rPr lang="en-US" sz="5398" dirty="0">
                <a:solidFill>
                  <a:srgbClr val="FF0000"/>
                </a:solidFill>
              </a:rPr>
              <a:t>T</a:t>
            </a:r>
            <a:r>
              <a:rPr sz="5398" dirty="0">
                <a:solidFill>
                  <a:srgbClr val="FF0000"/>
                </a:solidFill>
              </a:rPr>
              <a:t>hreat</a:t>
            </a:r>
            <a:r>
              <a:rPr lang="en-GB" sz="5398" dirty="0">
                <a:solidFill>
                  <a:srgbClr val="FF0000"/>
                </a:solidFill>
              </a:rPr>
              <a:t>s</a:t>
            </a:r>
            <a:r>
              <a:rPr sz="5398" dirty="0"/>
              <a:t> </a:t>
            </a:r>
            <a:br>
              <a:rPr lang="en-GB" sz="5398" dirty="0"/>
            </a:br>
            <a:r>
              <a:rPr sz="5398" dirty="0"/>
              <a:t>in the same way as </a:t>
            </a:r>
            <a:r>
              <a:rPr lang="en-US" sz="5398" dirty="0">
                <a:solidFill>
                  <a:srgbClr val="FF0000"/>
                </a:solidFill>
              </a:rPr>
              <a:t>P</a:t>
            </a:r>
            <a:r>
              <a:rPr sz="5398" dirty="0">
                <a:solidFill>
                  <a:srgbClr val="FF0000"/>
                </a:solidFill>
              </a:rPr>
              <a:t>hysical</a:t>
            </a:r>
            <a:r>
              <a:rPr lang="en-GB" sz="5398" dirty="0">
                <a:solidFill>
                  <a:srgbClr val="FF0000"/>
                </a:solidFill>
              </a:rPr>
              <a:t> </a:t>
            </a:r>
            <a:r>
              <a:rPr lang="en-GB" sz="5398" dirty="0"/>
              <a:t>ones</a:t>
            </a:r>
            <a:endParaRPr sz="5398" dirty="0"/>
          </a:p>
        </p:txBody>
      </p:sp>
      <p:sp>
        <p:nvSpPr>
          <p:cNvPr id="800" name="Shape 800"/>
          <p:cNvSpPr/>
          <p:nvPr/>
        </p:nvSpPr>
        <p:spPr>
          <a:xfrm>
            <a:off x="9527006" y="5801944"/>
            <a:ext cx="92307" cy="369245"/>
          </a:xfrm>
          <a:prstGeom prst="rect">
            <a:avLst/>
          </a:prstGeom>
          <a:ln w="12700">
            <a:miter lim="400000"/>
          </a:ln>
        </p:spPr>
        <p:txBody>
          <a:bodyPr wrap="none" lIns="45675" tIns="45677" rIns="45675" bIns="45677">
            <a:spAutoFit/>
          </a:bodyPr>
          <a:lstStyle/>
          <a:p>
            <a:endParaRPr sz="1800" dirty="0"/>
          </a:p>
        </p:txBody>
      </p:sp>
      <p:pic>
        <p:nvPicPr>
          <p:cNvPr id="22" name="Picture 21" descr="A close up of a sign&#10;&#10;Description generated with high confidence">
            <a:extLst>
              <a:ext uri="{FF2B5EF4-FFF2-40B4-BE49-F238E27FC236}">
                <a16:creationId xmlns:a16="http://schemas.microsoft.com/office/drawing/2014/main" id="{7323FD46-E324-4F70-9E58-81EA13B0D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3747" y="280805"/>
            <a:ext cx="3722626" cy="792802"/>
          </a:xfrm>
          <a:prstGeom prst="rect">
            <a:avLst/>
          </a:prstGeom>
        </p:spPr>
      </p:pic>
      <p:pic>
        <p:nvPicPr>
          <p:cNvPr id="23" name="Picture 22">
            <a:extLst>
              <a:ext uri="{FF2B5EF4-FFF2-40B4-BE49-F238E27FC236}">
                <a16:creationId xmlns:a16="http://schemas.microsoft.com/office/drawing/2014/main" id="{F6B68D9F-6B52-4ACE-8228-F9CA92BC6A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13013" y="4922734"/>
            <a:ext cx="3512236" cy="528811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7649948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p:nvPr/>
        </p:nvSpPr>
        <p:spPr>
          <a:xfrm>
            <a:off x="4156368" y="924736"/>
            <a:ext cx="14746359" cy="7476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R="5080" indent="12697" algn="r">
              <a:lnSpc>
                <a:spcPts val="5700"/>
              </a:lnSpc>
              <a:defRPr sz="5900" b="1" spc="-149">
                <a:solidFill>
                  <a:srgbClr val="FFFFFF"/>
                </a:solidFill>
              </a:defRPr>
            </a:lvl1pPr>
          </a:lstStyle>
          <a:p>
            <a:r>
              <a:rPr sz="5400" dirty="0"/>
              <a:t>constant telling also…</a:t>
            </a:r>
          </a:p>
        </p:txBody>
      </p:sp>
      <p:sp>
        <p:nvSpPr>
          <p:cNvPr id="898" name="Shape 898"/>
          <p:cNvSpPr/>
          <p:nvPr/>
        </p:nvSpPr>
        <p:spPr>
          <a:xfrm>
            <a:off x="12972183" y="3555386"/>
            <a:ext cx="5362960" cy="892510"/>
          </a:xfrm>
          <a:prstGeom prst="rect">
            <a:avLst/>
          </a:prstGeom>
          <a:ln w="12700">
            <a:miter lim="400000"/>
          </a:ln>
          <a:extLst>
            <a:ext uri="{C572A759-6A51-4108-AA02-DFA0A04FC94B}">
              <ma14:wrappingTextBoxFlag xmlns:ma14="http://schemas.microsoft.com/office/mac/drawingml/2011/main" xmlns="" val="1"/>
            </a:ext>
          </a:extLst>
        </p:spPr>
        <p:txBody>
          <a:bodyPr wrap="none" lIns="45697" tIns="45699" rIns="45697" bIns="45699">
            <a:spAutoFit/>
          </a:bodyPr>
          <a:lstStyle>
            <a:lvl1pPr algn="r">
              <a:defRPr sz="5200" b="1" spc="-130">
                <a:solidFill>
                  <a:srgbClr val="EFEFEF"/>
                </a:solidFill>
              </a:defRPr>
            </a:lvl1pPr>
          </a:lstStyle>
          <a:p>
            <a:r>
              <a:rPr dirty="0"/>
              <a:t>creates dependency</a:t>
            </a:r>
          </a:p>
        </p:txBody>
      </p:sp>
      <p:sp>
        <p:nvSpPr>
          <p:cNvPr id="899" name="Shape 899"/>
          <p:cNvSpPr/>
          <p:nvPr/>
        </p:nvSpPr>
        <p:spPr>
          <a:xfrm>
            <a:off x="14085096" y="5265038"/>
            <a:ext cx="4285742" cy="892510"/>
          </a:xfrm>
          <a:prstGeom prst="rect">
            <a:avLst/>
          </a:prstGeom>
          <a:ln w="12700">
            <a:miter lim="400000"/>
          </a:ln>
          <a:extLst>
            <a:ext uri="{C572A759-6A51-4108-AA02-DFA0A04FC94B}">
              <ma14:wrappingTextBoxFlag xmlns:ma14="http://schemas.microsoft.com/office/mac/drawingml/2011/main" xmlns="" val="1"/>
            </a:ext>
          </a:extLst>
        </p:spPr>
        <p:txBody>
          <a:bodyPr wrap="none" lIns="45697" tIns="45699" rIns="45697" bIns="45699">
            <a:spAutoFit/>
          </a:bodyPr>
          <a:lstStyle>
            <a:lvl1pPr algn="r">
              <a:defRPr sz="5200" b="1" spc="-130">
                <a:solidFill>
                  <a:srgbClr val="EFEFEF"/>
                </a:solidFill>
              </a:defRPr>
            </a:lvl1pPr>
          </a:lstStyle>
          <a:p>
            <a:r>
              <a:rPr dirty="0"/>
              <a:t>inhibits learning</a:t>
            </a:r>
          </a:p>
        </p:txBody>
      </p:sp>
      <p:sp>
        <p:nvSpPr>
          <p:cNvPr id="900" name="Shape 900"/>
          <p:cNvSpPr/>
          <p:nvPr/>
        </p:nvSpPr>
        <p:spPr>
          <a:xfrm>
            <a:off x="9783316" y="6974687"/>
            <a:ext cx="8760038" cy="892510"/>
          </a:xfrm>
          <a:prstGeom prst="rect">
            <a:avLst/>
          </a:prstGeom>
          <a:ln w="12700">
            <a:miter lim="400000"/>
          </a:ln>
          <a:extLst>
            <a:ext uri="{C572A759-6A51-4108-AA02-DFA0A04FC94B}">
              <ma14:wrappingTextBoxFlag xmlns:ma14="http://schemas.microsoft.com/office/mac/drawingml/2011/main" xmlns="" val="1"/>
            </a:ext>
          </a:extLst>
        </p:spPr>
        <p:txBody>
          <a:bodyPr lIns="45697" tIns="45699" rIns="45697" bIns="45699">
            <a:spAutoFit/>
          </a:bodyPr>
          <a:lstStyle>
            <a:lvl1pPr algn="r">
              <a:defRPr sz="5200" b="1" spc="-130">
                <a:solidFill>
                  <a:srgbClr val="EFEFEF"/>
                </a:solidFill>
              </a:defRPr>
            </a:lvl1pPr>
          </a:lstStyle>
          <a:p>
            <a:r>
              <a:rPr dirty="0"/>
              <a:t>promotes manager’s burnout </a:t>
            </a:r>
          </a:p>
        </p:txBody>
      </p:sp>
      <p:pic>
        <p:nvPicPr>
          <p:cNvPr id="901" name="iStock-166575816.jpg"/>
          <p:cNvPicPr>
            <a:picLocks noChangeAspect="1"/>
          </p:cNvPicPr>
          <p:nvPr/>
        </p:nvPicPr>
        <p:blipFill>
          <a:blip r:embed="rId3"/>
          <a:stretch>
            <a:fillRect/>
          </a:stretch>
        </p:blipFill>
        <p:spPr>
          <a:xfrm>
            <a:off x="711223" y="1337885"/>
            <a:ext cx="9571347" cy="9571346"/>
          </a:xfrm>
          <a:prstGeom prst="rect">
            <a:avLst/>
          </a:prstGeom>
          <a:ln w="12700">
            <a:miter lim="400000"/>
          </a:ln>
        </p:spPr>
      </p:pic>
      <p:sp>
        <p:nvSpPr>
          <p:cNvPr id="12" name="Slide Number Placeholder 2"/>
          <p:cNvSpPr txBox="1">
            <a:spLocks/>
          </p:cNvSpPr>
          <p:nvPr/>
        </p:nvSpPr>
        <p:spPr>
          <a:xfrm>
            <a:off x="18838914" y="777881"/>
            <a:ext cx="259987" cy="307777"/>
          </a:xfrm>
          <a:prstGeom prst="rect">
            <a:avLst/>
          </a:prstGeom>
          <a:ln w="12700">
            <a:miter lim="400000"/>
          </a:ln>
        </p:spPr>
        <p:txBody>
          <a:bodyPr wrap="none" lIns="0" tIns="0" rIns="0" bIns="0">
            <a:spAutoFit/>
          </a:bodyPr>
          <a:lstStyle>
            <a:defPPr marL="0" marR="0" indent="0" algn="l" defTabSz="914286"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86076"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333F48"/>
                </a:solidFill>
                <a:effectLst/>
                <a:uFillTx/>
                <a:latin typeface="+mn-lt"/>
                <a:ea typeface="+mn-ea"/>
                <a:cs typeface="+mn-cs"/>
                <a:sym typeface="Calibri"/>
              </a:defRPr>
            </a:lvl1pPr>
            <a:lvl2pPr marL="0" marR="0" indent="45641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850"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9274"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70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213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8551"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497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1399"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uk-UA" sz="2000">
                <a:solidFill>
                  <a:srgbClr val="FFFFFF"/>
                </a:solidFill>
              </a:rPr>
              <a:pPr/>
              <a:t>15</a:t>
            </a:fld>
            <a:endParaRPr lang="uk-UA" sz="2000" dirty="0">
              <a:solidFill>
                <a:srgbClr val="FFFFFF"/>
              </a:solidFill>
            </a:endParaRPr>
          </a:p>
        </p:txBody>
      </p:sp>
      <p:pic>
        <p:nvPicPr>
          <p:cNvPr id="14" name="Picture 1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dissolve">
                                      <p:cBhvr>
                                        <p:cTn id="7" dur="500"/>
                                        <p:tgtEl>
                                          <p:spTgt spid="8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9"/>
                                        </p:tgtEl>
                                        <p:attrNameLst>
                                          <p:attrName>style.visibility</p:attrName>
                                        </p:attrNameLst>
                                      </p:cBhvr>
                                      <p:to>
                                        <p:strVal val="visible"/>
                                      </p:to>
                                    </p:set>
                                    <p:animEffect transition="in" filter="dissolve">
                                      <p:cBhvr>
                                        <p:cTn id="12" dur="500"/>
                                        <p:tgtEl>
                                          <p:spTgt spid="89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00"/>
                                        </p:tgtEl>
                                        <p:attrNameLst>
                                          <p:attrName>style.visibility</p:attrName>
                                        </p:attrNameLst>
                                      </p:cBhvr>
                                      <p:to>
                                        <p:strVal val="visible"/>
                                      </p:to>
                                    </p:set>
                                    <p:animEffect transition="in" filter="dissolve">
                                      <p:cBhvr>
                                        <p:cTn id="17" dur="50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0" animBg="1"/>
      <p:bldP spid="899" grpId="0" animBg="1"/>
      <p:bldP spid="9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E7A72-369C-436E-B2EF-D9521AF61A39}"/>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4" name="Picture 3" descr="Al-Futtaim-logo-FCDAD671B6-seeklogo.com 2.png">
            <a:extLst>
              <a:ext uri="{FF2B5EF4-FFF2-40B4-BE49-F238E27FC236}">
                <a16:creationId xmlns:a16="http://schemas.microsoft.com/office/drawing/2014/main" id="{9A9782DB-EA98-448B-BE7F-E52D486B7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sp>
        <p:nvSpPr>
          <p:cNvPr id="5" name="Shape 896">
            <a:extLst>
              <a:ext uri="{FF2B5EF4-FFF2-40B4-BE49-F238E27FC236}">
                <a16:creationId xmlns:a16="http://schemas.microsoft.com/office/drawing/2014/main" id="{746B088C-BA9C-431C-A0AC-650EA4AC359C}"/>
              </a:ext>
            </a:extLst>
          </p:cNvPr>
          <p:cNvSpPr/>
          <p:nvPr/>
        </p:nvSpPr>
        <p:spPr>
          <a:xfrm>
            <a:off x="4156368" y="924736"/>
            <a:ext cx="14746359" cy="7476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R="5080" indent="12697" algn="r">
              <a:lnSpc>
                <a:spcPts val="5700"/>
              </a:lnSpc>
              <a:defRPr sz="5900" b="1" spc="-149">
                <a:solidFill>
                  <a:srgbClr val="FFFFFF"/>
                </a:solidFill>
              </a:defRPr>
            </a:lvl1pPr>
          </a:lstStyle>
          <a:p>
            <a:r>
              <a:rPr lang="en-US" sz="5400" dirty="0"/>
              <a:t>time to recall</a:t>
            </a:r>
            <a:endParaRPr sz="5400" dirty="0"/>
          </a:p>
        </p:txBody>
      </p:sp>
      <p:pic>
        <p:nvPicPr>
          <p:cNvPr id="6" name="Picture 5">
            <a:extLst>
              <a:ext uri="{FF2B5EF4-FFF2-40B4-BE49-F238E27FC236}">
                <a16:creationId xmlns:a16="http://schemas.microsoft.com/office/drawing/2014/main" id="{FD292C81-7AB1-4F76-8139-01A86977843F}"/>
              </a:ext>
            </a:extLst>
          </p:cNvPr>
          <p:cNvPicPr>
            <a:picLocks noChangeAspect="1"/>
          </p:cNvPicPr>
          <p:nvPr/>
        </p:nvPicPr>
        <p:blipFill rotWithShape="1">
          <a:blip r:embed="rId3">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8417198" y="4903758"/>
            <a:ext cx="3098897" cy="1194497"/>
          </a:xfrm>
          <a:prstGeom prst="rect">
            <a:avLst/>
          </a:prstGeom>
        </p:spPr>
      </p:pic>
      <p:sp>
        <p:nvSpPr>
          <p:cNvPr id="7" name="TextBox 6">
            <a:extLst>
              <a:ext uri="{FF2B5EF4-FFF2-40B4-BE49-F238E27FC236}">
                <a16:creationId xmlns:a16="http://schemas.microsoft.com/office/drawing/2014/main" id="{62ACFD74-3C15-4BB1-A9C5-B72C9D64DE4A}"/>
              </a:ext>
            </a:extLst>
          </p:cNvPr>
          <p:cNvSpPr txBox="1"/>
          <p:nvPr/>
        </p:nvSpPr>
        <p:spPr>
          <a:xfrm>
            <a:off x="6725106" y="5840932"/>
            <a:ext cx="6570061" cy="20127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5" tIns="45675" rIns="45675" bIns="45675" numCol="1" spcCol="38085" rtlCol="0" anchor="t">
            <a:spAutoFit/>
          </a:bodyPr>
          <a:lstStyle/>
          <a:p>
            <a:pPr algn="ctr" defTabSz="913235">
              <a:lnSpc>
                <a:spcPct val="130000"/>
              </a:lnSpc>
            </a:pPr>
            <a:r>
              <a:rPr lang="en-US" sz="4800" b="1" dirty="0">
                <a:solidFill>
                  <a:srgbClr val="FFFFFF"/>
                </a:solidFill>
                <a:latin typeface="Calibri"/>
              </a:rPr>
              <a:t>Fill-in the </a:t>
            </a:r>
          </a:p>
          <a:p>
            <a:pPr algn="ctr" defTabSz="913235">
              <a:lnSpc>
                <a:spcPct val="130000"/>
              </a:lnSpc>
            </a:pPr>
            <a:r>
              <a:rPr lang="en-US" sz="4800" b="1" dirty="0">
                <a:solidFill>
                  <a:srgbClr val="FFFFFF"/>
                </a:solidFill>
                <a:latin typeface="Calibri"/>
              </a:rPr>
              <a:t>Blanks</a:t>
            </a:r>
          </a:p>
        </p:txBody>
      </p:sp>
    </p:spTree>
    <p:extLst>
      <p:ext uri="{BB962C8B-B14F-4D97-AF65-F5344CB8AC3E}">
        <p14:creationId xmlns:p14="http://schemas.microsoft.com/office/powerpoint/2010/main" val="165182436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FB-179.jpg"/>
          <p:cNvPicPr>
            <a:picLocks noChangeAspect="1"/>
          </p:cNvPicPr>
          <p:nvPr/>
        </p:nvPicPr>
        <p:blipFill rotWithShape="1">
          <a:blip r:embed="rId3">
            <a:extLst>
              <a:ext uri="{28A0092B-C50C-407E-A947-70E740481C1C}">
                <a14:useLocalDpi xmlns:a14="http://schemas.microsoft.com/office/drawing/2010/main" val="0"/>
              </a:ext>
            </a:extLst>
          </a:blip>
          <a:srcRect b="15372"/>
          <a:stretch/>
        </p:blipFill>
        <p:spPr>
          <a:xfrm>
            <a:off x="-26523" y="-54383"/>
            <a:ext cx="20130624" cy="11357383"/>
          </a:xfrm>
          <a:prstGeom prst="rect">
            <a:avLst/>
          </a:prstGeom>
        </p:spPr>
      </p:pic>
      <p:sp>
        <p:nvSpPr>
          <p:cNvPr id="908" name="Shape 908"/>
          <p:cNvSpPr/>
          <p:nvPr/>
        </p:nvSpPr>
        <p:spPr>
          <a:xfrm>
            <a:off x="-26524" y="-1"/>
            <a:ext cx="8278655" cy="11303002"/>
          </a:xfrm>
          <a:prstGeom prst="rect">
            <a:avLst/>
          </a:prstGeom>
          <a:solidFill>
            <a:srgbClr val="000000">
              <a:alpha val="70000"/>
            </a:srgbClr>
          </a:solidFill>
          <a:ln w="25400"/>
        </p:spPr>
        <p:txBody>
          <a:bodyPr lIns="71404" tIns="71404" rIns="71404" bIns="71404" anchor="ctr"/>
          <a:lstStyle/>
          <a:p>
            <a:pPr marL="53551" marR="53551" algn="ctr" defTabSz="1303140">
              <a:defRPr sz="4600">
                <a:solidFill>
                  <a:srgbClr val="FFFFFF"/>
                </a:solidFill>
                <a:uFill>
                  <a:solidFill>
                    <a:srgbClr val="FFFFFF"/>
                  </a:solidFill>
                </a:uFill>
                <a:latin typeface="Arial"/>
                <a:ea typeface="Arial"/>
                <a:cs typeface="Arial"/>
                <a:sym typeface="Arial"/>
              </a:defRPr>
            </a:pPr>
            <a:endParaRPr dirty="0"/>
          </a:p>
        </p:txBody>
      </p:sp>
      <p:sp>
        <p:nvSpPr>
          <p:cNvPr id="909" name="Shape 909"/>
          <p:cNvSpPr/>
          <p:nvPr/>
        </p:nvSpPr>
        <p:spPr>
          <a:xfrm>
            <a:off x="744281" y="683995"/>
            <a:ext cx="6676678" cy="13572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R="5081" indent="12699" defTabSz="913186">
              <a:lnSpc>
                <a:spcPts val="5700"/>
              </a:lnSpc>
              <a:defRPr sz="5800" b="1" spc="-150">
                <a:solidFill>
                  <a:srgbClr val="FFFFFF"/>
                </a:solidFill>
              </a:defRPr>
            </a:lvl1pPr>
          </a:lstStyle>
          <a:p>
            <a:pPr>
              <a:lnSpc>
                <a:spcPct val="80000"/>
              </a:lnSpc>
            </a:pPr>
            <a:r>
              <a:rPr sz="5400" dirty="0"/>
              <a:t>why coaching</a:t>
            </a:r>
            <a:r>
              <a:rPr lang="en-GB" sz="5400" dirty="0"/>
              <a:t> is a better way to help people grow</a:t>
            </a:r>
            <a:endParaRPr sz="5400" dirty="0"/>
          </a:p>
        </p:txBody>
      </p:sp>
      <p:sp>
        <p:nvSpPr>
          <p:cNvPr id="910" name="Shape 910"/>
          <p:cNvSpPr/>
          <p:nvPr/>
        </p:nvSpPr>
        <p:spPr>
          <a:xfrm>
            <a:off x="883863" y="3943952"/>
            <a:ext cx="7153910" cy="2354448"/>
          </a:xfrm>
          <a:prstGeom prst="rect">
            <a:avLst/>
          </a:prstGeom>
          <a:ln w="12700">
            <a:miter lim="400000"/>
          </a:ln>
          <a:extLst>
            <a:ext uri="{C572A759-6A51-4108-AA02-DFA0A04FC94B}">
              <ma14:wrappingTextBoxFlag xmlns:ma14="http://schemas.microsoft.com/office/mac/drawingml/2011/main" xmlns="" val="1"/>
            </a:ext>
          </a:extLst>
        </p:spPr>
        <p:txBody>
          <a:bodyPr lIns="45697" tIns="45699" rIns="45697" bIns="45699">
            <a:spAutoFit/>
          </a:bodyPr>
          <a:lstStyle/>
          <a:p>
            <a:pPr>
              <a:defRPr sz="4900" b="1" spc="-122">
                <a:solidFill>
                  <a:srgbClr val="FFFFFF"/>
                </a:solidFill>
              </a:defRPr>
            </a:pPr>
            <a:r>
              <a:rPr dirty="0"/>
              <a:t>it </a:t>
            </a:r>
            <a:r>
              <a:rPr lang="en-GB" dirty="0"/>
              <a:t>encourages</a:t>
            </a:r>
            <a:r>
              <a:rPr dirty="0"/>
              <a:t> </a:t>
            </a:r>
            <a:r>
              <a:rPr lang="en-GB" dirty="0"/>
              <a:t>people </a:t>
            </a:r>
            <a:r>
              <a:rPr dirty="0"/>
              <a:t>to</a:t>
            </a:r>
            <a:endParaRPr lang="en-GB" dirty="0"/>
          </a:p>
          <a:p>
            <a:pPr>
              <a:defRPr sz="4900" b="1" spc="-122">
                <a:solidFill>
                  <a:srgbClr val="FFFFFF"/>
                </a:solidFill>
              </a:defRPr>
            </a:pPr>
            <a:endParaRPr lang="en-GB" dirty="0"/>
          </a:p>
          <a:p>
            <a:pPr marL="685490" indent="-685490">
              <a:buFont typeface="Arial" panose="020B0604020202020204" pitchFamily="34" charset="0"/>
              <a:buChar char="•"/>
              <a:defRPr sz="4900" b="1" spc="-122">
                <a:solidFill>
                  <a:srgbClr val="FFFFFF"/>
                </a:solidFill>
              </a:defRPr>
            </a:pPr>
            <a:r>
              <a:rPr dirty="0"/>
              <a:t>focus on the solution</a:t>
            </a:r>
          </a:p>
        </p:txBody>
      </p:sp>
      <p:sp>
        <p:nvSpPr>
          <p:cNvPr id="911" name="Shape 911"/>
          <p:cNvSpPr/>
          <p:nvPr/>
        </p:nvSpPr>
        <p:spPr>
          <a:xfrm>
            <a:off x="801219" y="6877033"/>
            <a:ext cx="6619714" cy="846343"/>
          </a:xfrm>
          <a:prstGeom prst="rect">
            <a:avLst/>
          </a:prstGeom>
          <a:ln w="12700">
            <a:miter lim="400000"/>
          </a:ln>
          <a:extLst>
            <a:ext uri="{C572A759-6A51-4108-AA02-DFA0A04FC94B}">
              <ma14:wrappingTextBoxFlag xmlns:ma14="http://schemas.microsoft.com/office/mac/drawingml/2011/main" xmlns="" val="1"/>
            </a:ext>
          </a:extLst>
        </p:spPr>
        <p:txBody>
          <a:bodyPr wrap="none" lIns="45697" tIns="45699" rIns="45697" bIns="45699">
            <a:spAutoFit/>
          </a:bodyPr>
          <a:lstStyle>
            <a:lvl1pPr>
              <a:defRPr sz="4900" b="1" spc="-122">
                <a:solidFill>
                  <a:srgbClr val="FFFFFF"/>
                </a:solidFill>
              </a:defRPr>
            </a:lvl1pPr>
          </a:lstStyle>
          <a:p>
            <a:pPr marL="685490" indent="-685490">
              <a:buFont typeface="Arial" panose="020B0604020202020204" pitchFamily="34" charset="0"/>
              <a:buChar char="•"/>
            </a:pPr>
            <a:r>
              <a:rPr dirty="0"/>
              <a:t>make their own choices</a:t>
            </a:r>
          </a:p>
        </p:txBody>
      </p:sp>
      <p:sp>
        <p:nvSpPr>
          <p:cNvPr id="912" name="Shape 912"/>
          <p:cNvSpPr/>
          <p:nvPr/>
        </p:nvSpPr>
        <p:spPr>
          <a:xfrm>
            <a:off x="764604" y="8212503"/>
            <a:ext cx="6696398" cy="846343"/>
          </a:xfrm>
          <a:prstGeom prst="rect">
            <a:avLst/>
          </a:prstGeom>
          <a:ln w="12700">
            <a:miter lim="400000"/>
          </a:ln>
          <a:extLst>
            <a:ext uri="{C572A759-6A51-4108-AA02-DFA0A04FC94B}">
              <ma14:wrappingTextBoxFlag xmlns:ma14="http://schemas.microsoft.com/office/mac/drawingml/2011/main" xmlns="" val="1"/>
            </a:ext>
          </a:extLst>
        </p:spPr>
        <p:txBody>
          <a:bodyPr lIns="45697" tIns="45699" rIns="45697" bIns="45699">
            <a:spAutoFit/>
          </a:bodyPr>
          <a:lstStyle/>
          <a:p>
            <a:pPr marL="685490" indent="-685490">
              <a:buFont typeface="Arial" panose="020B0604020202020204" pitchFamily="34" charset="0"/>
              <a:buChar char="•"/>
              <a:defRPr sz="4900" b="1" spc="-122">
                <a:solidFill>
                  <a:srgbClr val="FFFFFF"/>
                </a:solidFill>
              </a:defRPr>
            </a:pPr>
            <a:r>
              <a:rPr dirty="0"/>
              <a:t>find their own</a:t>
            </a:r>
            <a:r>
              <a:rPr lang="en-GB" dirty="0"/>
              <a:t> </a:t>
            </a:r>
            <a:r>
              <a:rPr dirty="0"/>
              <a:t>answers</a:t>
            </a:r>
          </a:p>
        </p:txBody>
      </p:sp>
      <p:sp>
        <p:nvSpPr>
          <p:cNvPr id="12" name="Slide Number Placeholder 2"/>
          <p:cNvSpPr txBox="1">
            <a:spLocks/>
          </p:cNvSpPr>
          <p:nvPr/>
        </p:nvSpPr>
        <p:spPr>
          <a:xfrm>
            <a:off x="18838921" y="777881"/>
            <a:ext cx="259987" cy="307777"/>
          </a:xfrm>
          <a:prstGeom prst="rect">
            <a:avLst/>
          </a:prstGeom>
          <a:ln w="12700">
            <a:miter lim="400000"/>
          </a:ln>
        </p:spPr>
        <p:txBody>
          <a:bodyPr wrap="none" lIns="0" tIns="0" rIns="0" bIns="0">
            <a:spAutoFit/>
          </a:bodyPr>
          <a:lstStyle>
            <a:defPPr marL="0" marR="0" indent="0" algn="l" defTabSz="914286"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86076"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333F48"/>
                </a:solidFill>
                <a:effectLst/>
                <a:uFillTx/>
                <a:latin typeface="+mn-lt"/>
                <a:ea typeface="+mn-ea"/>
                <a:cs typeface="+mn-cs"/>
                <a:sym typeface="Calibri"/>
              </a:defRPr>
            </a:lvl1pPr>
            <a:lvl2pPr marL="0" marR="0" indent="45641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850"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9274"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70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213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8551"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497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1399"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uk-UA" sz="2000">
                <a:solidFill>
                  <a:srgbClr val="FFFFFF"/>
                </a:solidFill>
              </a:rPr>
              <a:pPr/>
              <a:t>17</a:t>
            </a:fld>
            <a:endParaRPr lang="uk-UA" sz="2000" dirty="0">
              <a:solidFill>
                <a:srgbClr val="FFFFFF"/>
              </a:solidFill>
            </a:endParaRPr>
          </a:p>
        </p:txBody>
      </p:sp>
      <p:pic>
        <p:nvPicPr>
          <p:cNvPr id="14" name="Picture 1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0"/>
                                        </p:tgtEl>
                                        <p:attrNameLst>
                                          <p:attrName>style.visibility</p:attrName>
                                        </p:attrNameLst>
                                      </p:cBhvr>
                                      <p:to>
                                        <p:strVal val="visible"/>
                                      </p:to>
                                    </p:set>
                                    <p:animEffect transition="in" filter="fade">
                                      <p:cBhvr>
                                        <p:cTn id="7" dur="500"/>
                                        <p:tgtEl>
                                          <p:spTgt spid="9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11"/>
                                        </p:tgtEl>
                                        <p:attrNameLst>
                                          <p:attrName>style.visibility</p:attrName>
                                        </p:attrNameLst>
                                      </p:cBhvr>
                                      <p:to>
                                        <p:strVal val="visible"/>
                                      </p:to>
                                    </p:set>
                                    <p:animEffect transition="in" filter="fade">
                                      <p:cBhvr>
                                        <p:cTn id="12" dur="500"/>
                                        <p:tgtEl>
                                          <p:spTgt spid="9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12"/>
                                        </p:tgtEl>
                                        <p:attrNameLst>
                                          <p:attrName>style.visibility</p:attrName>
                                        </p:attrNameLst>
                                      </p:cBhvr>
                                      <p:to>
                                        <p:strVal val="visible"/>
                                      </p:to>
                                    </p:set>
                                    <p:animEffect transition="in" filter="fade">
                                      <p:cBhvr>
                                        <p:cTn id="17" dur="500"/>
                                        <p:tgtEl>
                                          <p:spTgt spid="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0" animBg="1"/>
      <p:bldP spid="911" grpId="0" animBg="1"/>
      <p:bldP spid="9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p:nvPr/>
        </p:nvSpPr>
        <p:spPr>
          <a:xfrm>
            <a:off x="7347926" y="4670031"/>
            <a:ext cx="5608219" cy="1000231"/>
          </a:xfrm>
          <a:prstGeom prst="rect">
            <a:avLst/>
          </a:prstGeom>
          <a:ln w="12700">
            <a:miter lim="400000"/>
          </a:ln>
          <a:extLst>
            <a:ext uri="{C572A759-6A51-4108-AA02-DFA0A04FC94B}">
              <ma14:wrappingTextBoxFlag xmlns:ma14="http://schemas.microsoft.com/office/mac/drawingml/2011/main" xmlns="" val="1"/>
            </a:ext>
          </a:extLst>
        </p:spPr>
        <p:txBody>
          <a:bodyPr wrap="none" lIns="45697" tIns="45699" rIns="45697" bIns="45699">
            <a:spAutoFit/>
          </a:bodyPr>
          <a:lstStyle>
            <a:lvl1pPr>
              <a:defRPr sz="5800" b="1" spc="-150">
                <a:solidFill>
                  <a:srgbClr val="FFFFFF"/>
                </a:solidFill>
              </a:defRPr>
            </a:lvl1pPr>
          </a:lstStyle>
          <a:p>
            <a:pPr algn="ctr"/>
            <a:r>
              <a:rPr lang="en-GB" sz="5900" dirty="0"/>
              <a:t>coaching isn’t easy</a:t>
            </a:r>
          </a:p>
        </p:txBody>
      </p:sp>
      <p:sp>
        <p:nvSpPr>
          <p:cNvPr id="9" name="Slide Number Placeholder 2"/>
          <p:cNvSpPr txBox="1">
            <a:spLocks/>
          </p:cNvSpPr>
          <p:nvPr/>
        </p:nvSpPr>
        <p:spPr>
          <a:xfrm>
            <a:off x="18838921" y="777881"/>
            <a:ext cx="259987" cy="307777"/>
          </a:xfrm>
          <a:prstGeom prst="rect">
            <a:avLst/>
          </a:prstGeom>
          <a:ln w="12700">
            <a:miter lim="400000"/>
          </a:ln>
        </p:spPr>
        <p:txBody>
          <a:bodyPr wrap="none" lIns="0" tIns="0" rIns="0" bIns="0">
            <a:spAutoFit/>
          </a:bodyPr>
          <a:lstStyle>
            <a:defPPr marL="0" marR="0" indent="0" algn="l" defTabSz="914286"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86076"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333F48"/>
                </a:solidFill>
                <a:effectLst/>
                <a:uFillTx/>
                <a:latin typeface="+mn-lt"/>
                <a:ea typeface="+mn-ea"/>
                <a:cs typeface="+mn-cs"/>
                <a:sym typeface="Calibri"/>
              </a:defRPr>
            </a:lvl1pPr>
            <a:lvl2pPr marL="0" marR="0" indent="45641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850"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9274"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70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213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8551"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497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1399"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uk-UA" sz="2000">
                <a:solidFill>
                  <a:srgbClr val="FFFFFF"/>
                </a:solidFill>
              </a:rPr>
              <a:pPr/>
              <a:t>18</a:t>
            </a:fld>
            <a:endParaRPr lang="uk-UA" sz="2000" dirty="0">
              <a:solidFill>
                <a:srgbClr val="FFFFFF"/>
              </a:solidFill>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pic>
        <p:nvPicPr>
          <p:cNvPr id="5" name="Picture 4">
            <a:extLst>
              <a:ext uri="{FF2B5EF4-FFF2-40B4-BE49-F238E27FC236}">
                <a16:creationId xmlns:a16="http://schemas.microsoft.com/office/drawing/2014/main" id="{830D8E39-1F40-4367-865C-F92E0AE2AAED}"/>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0236812" y="9436187"/>
            <a:ext cx="3098897" cy="1194497"/>
          </a:xfrm>
          <a:prstGeom prst="rect">
            <a:avLst/>
          </a:prstGeom>
        </p:spPr>
      </p:pic>
      <p:sp>
        <p:nvSpPr>
          <p:cNvPr id="6" name="TextBox 5">
            <a:extLst>
              <a:ext uri="{FF2B5EF4-FFF2-40B4-BE49-F238E27FC236}">
                <a16:creationId xmlns:a16="http://schemas.microsoft.com/office/drawing/2014/main" id="{95130084-1A7A-4873-8BB0-D9817C7A5D76}"/>
              </a:ext>
            </a:extLst>
          </p:cNvPr>
          <p:cNvSpPr txBox="1"/>
          <p:nvPr/>
        </p:nvSpPr>
        <p:spPr>
          <a:xfrm>
            <a:off x="6550676" y="5678495"/>
            <a:ext cx="6570061" cy="10525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5" tIns="45675" rIns="45675" bIns="45675" numCol="1" spcCol="38085" rtlCol="0" anchor="t">
            <a:spAutoFit/>
          </a:bodyPr>
          <a:lstStyle/>
          <a:p>
            <a:pPr algn="ctr" defTabSz="913235">
              <a:lnSpc>
                <a:spcPct val="130000"/>
              </a:lnSpc>
            </a:pPr>
            <a:r>
              <a:rPr lang="en-US" sz="4800" b="1" dirty="0">
                <a:solidFill>
                  <a:srgbClr val="FFFFFF"/>
                </a:solidFill>
                <a:latin typeface="Calibri"/>
              </a:rPr>
              <a:t>Brainstorm</a:t>
            </a:r>
          </a:p>
        </p:txBody>
      </p:sp>
      <p:pic>
        <p:nvPicPr>
          <p:cNvPr id="1026" name="Picture 2" descr="Microsoft Teams">
            <a:extLst>
              <a:ext uri="{FF2B5EF4-FFF2-40B4-BE49-F238E27FC236}">
                <a16:creationId xmlns:a16="http://schemas.microsoft.com/office/drawing/2014/main" id="{23A73F70-EF52-674C-040A-8883C6A72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6921" y="67310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p:nvPr/>
        </p:nvSpPr>
        <p:spPr>
          <a:xfrm>
            <a:off x="6556384" y="4670031"/>
            <a:ext cx="7191303" cy="1918445"/>
          </a:xfrm>
          <a:prstGeom prst="rect">
            <a:avLst/>
          </a:prstGeom>
          <a:ln w="12700">
            <a:miter lim="400000"/>
          </a:ln>
          <a:extLst>
            <a:ext uri="{C572A759-6A51-4108-AA02-DFA0A04FC94B}">
              <ma14:wrappingTextBoxFlag xmlns:ma14="http://schemas.microsoft.com/office/mac/drawingml/2011/main" xmlns="" val="1"/>
            </a:ext>
          </a:extLst>
        </p:spPr>
        <p:txBody>
          <a:bodyPr wrap="none" lIns="45697" tIns="45699" rIns="45697" bIns="45699">
            <a:spAutoFit/>
          </a:bodyPr>
          <a:lstStyle>
            <a:lvl1pPr>
              <a:defRPr sz="5800" b="1" spc="-150">
                <a:solidFill>
                  <a:srgbClr val="FFFFFF"/>
                </a:solidFill>
              </a:defRPr>
            </a:lvl1pPr>
          </a:lstStyle>
          <a:p>
            <a:pPr algn="ctr"/>
            <a:r>
              <a:rPr lang="en-GB" sz="5900" dirty="0"/>
              <a:t>coaching isn’t easy</a:t>
            </a:r>
          </a:p>
          <a:p>
            <a:pPr algn="ctr"/>
            <a:r>
              <a:rPr lang="en-GB" sz="5900" dirty="0"/>
              <a:t>but it’s worth the effort</a:t>
            </a:r>
            <a:endParaRPr sz="5900" dirty="0"/>
          </a:p>
        </p:txBody>
      </p:sp>
      <p:sp>
        <p:nvSpPr>
          <p:cNvPr id="9" name="Slide Number Placeholder 2"/>
          <p:cNvSpPr txBox="1">
            <a:spLocks/>
          </p:cNvSpPr>
          <p:nvPr/>
        </p:nvSpPr>
        <p:spPr>
          <a:xfrm>
            <a:off x="18838921" y="777881"/>
            <a:ext cx="259987" cy="307777"/>
          </a:xfrm>
          <a:prstGeom prst="rect">
            <a:avLst/>
          </a:prstGeom>
          <a:ln w="12700">
            <a:miter lim="400000"/>
          </a:ln>
        </p:spPr>
        <p:txBody>
          <a:bodyPr wrap="none" lIns="0" tIns="0" rIns="0" bIns="0">
            <a:spAutoFit/>
          </a:bodyPr>
          <a:lstStyle>
            <a:defPPr marL="0" marR="0" indent="0" algn="l" defTabSz="914286"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86076"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333F48"/>
                </a:solidFill>
                <a:effectLst/>
                <a:uFillTx/>
                <a:latin typeface="+mn-lt"/>
                <a:ea typeface="+mn-ea"/>
                <a:cs typeface="+mn-cs"/>
                <a:sym typeface="Calibri"/>
              </a:defRPr>
            </a:lvl1pPr>
            <a:lvl2pPr marL="0" marR="0" indent="45641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850"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9274"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70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213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8551"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497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1399"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uk-UA" sz="2000">
                <a:solidFill>
                  <a:srgbClr val="FFFFFF"/>
                </a:solidFill>
              </a:rPr>
              <a:pPr/>
              <a:t>19</a:t>
            </a:fld>
            <a:endParaRPr lang="uk-UA" sz="2000" dirty="0">
              <a:solidFill>
                <a:srgbClr val="FFFFFF"/>
              </a:solidFill>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spTree>
    <p:extLst>
      <p:ext uri="{BB962C8B-B14F-4D97-AF65-F5344CB8AC3E}">
        <p14:creationId xmlns:p14="http://schemas.microsoft.com/office/powerpoint/2010/main" val="149890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4">
                                            <p:txEl>
                                              <p:pRg st="1" end="1"/>
                                            </p:txEl>
                                          </p:spTgt>
                                        </p:tgtEl>
                                        <p:attrNameLst>
                                          <p:attrName>style.visibility</p:attrName>
                                        </p:attrNameLst>
                                      </p:cBhvr>
                                      <p:to>
                                        <p:strVal val="visible"/>
                                      </p:to>
                                    </p:set>
                                    <p:animEffect transition="in" filter="fade">
                                      <p:cBhvr>
                                        <p:cTn id="7" dur="500"/>
                                        <p:tgtEl>
                                          <p:spTgt spid="9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shot 2019-01-21 at 16.12.42.png"/>
          <p:cNvPicPr>
            <a:picLocks noChangeAspect="1"/>
          </p:cNvPicPr>
          <p:nvPr/>
        </p:nvPicPr>
        <p:blipFill>
          <a:blip r:embed="rId3">
            <a:extLst>
              <a:ext uri="{BEBA8EAE-BF5A-486C-A8C5-ECC9F3942E4B}">
                <a14:imgProps xmlns:a14="http://schemas.microsoft.com/office/drawing/2010/main">
                  <a14:imgLayer r:embed="rId4">
                    <a14:imgEffect>
                      <a14:brightnessContrast bright="22000" contrast="22000"/>
                    </a14:imgEffect>
                  </a14:imgLayer>
                </a14:imgProps>
              </a:ext>
              <a:ext uri="{28A0092B-C50C-407E-A947-70E740481C1C}">
                <a14:useLocalDpi xmlns:a14="http://schemas.microsoft.com/office/drawing/2010/main" val="0"/>
              </a:ext>
            </a:extLst>
          </a:blip>
          <a:stretch>
            <a:fillRect/>
          </a:stretch>
        </p:blipFill>
        <p:spPr>
          <a:xfrm>
            <a:off x="5054505" y="1030170"/>
            <a:ext cx="9555600" cy="9926318"/>
          </a:xfrm>
          <a:prstGeom prst="rect">
            <a:avLst/>
          </a:prstGeom>
        </p:spPr>
      </p:pic>
      <p:pic>
        <p:nvPicPr>
          <p:cNvPr id="20" name="Picture 1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92" y="10222156"/>
            <a:ext cx="776790" cy="755702"/>
          </a:xfrm>
          <a:prstGeom prst="rect">
            <a:avLst/>
          </a:prstGeom>
        </p:spPr>
      </p:pic>
      <p:sp>
        <p:nvSpPr>
          <p:cNvPr id="4" name="Rectangular Callout 3"/>
          <p:cNvSpPr/>
          <p:nvPr/>
        </p:nvSpPr>
        <p:spPr>
          <a:xfrm>
            <a:off x="12698806" y="1955706"/>
            <a:ext cx="3231523" cy="1230656"/>
          </a:xfrm>
          <a:prstGeom prst="wedgeRectCallout">
            <a:avLst>
              <a:gd name="adj1" fmla="val -42751"/>
              <a:gd name="adj2" fmla="val 74038"/>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97" tIns="83597" rIns="83597" bIns="83597" numCol="1" spcCol="62690" rtlCol="0" anchor="ctr">
            <a:spAutoFit/>
          </a:bodyPr>
          <a:lstStyle/>
          <a:p>
            <a:pPr algn="ctr" defTabSz="1358097"/>
            <a:r>
              <a:rPr lang="en-US" sz="2300" b="1" dirty="0">
                <a:solidFill>
                  <a:schemeClr val="bg1"/>
                </a:solidFill>
                <a:latin typeface="Arial"/>
                <a:ea typeface="Helvetica Light"/>
                <a:cs typeface="Arial"/>
                <a:sym typeface="Helvetica Light"/>
              </a:rPr>
              <a:t>MODULE V:</a:t>
            </a:r>
            <a:br>
              <a:rPr lang="en-US" sz="2300" b="1" dirty="0">
                <a:solidFill>
                  <a:schemeClr val="bg1"/>
                </a:solidFill>
                <a:latin typeface="Arial"/>
                <a:ea typeface="Helvetica Light"/>
                <a:cs typeface="Arial"/>
                <a:sym typeface="Helvetica Light"/>
              </a:rPr>
            </a:br>
            <a:r>
              <a:rPr lang="en-US" sz="2300" b="1" dirty="0">
                <a:solidFill>
                  <a:schemeClr val="bg1"/>
                </a:solidFill>
                <a:latin typeface="Arial"/>
                <a:ea typeface="Helvetica Light"/>
                <a:cs typeface="Arial"/>
                <a:sym typeface="Helvetica Light"/>
              </a:rPr>
              <a:t>SETTING GOALS</a:t>
            </a:r>
          </a:p>
          <a:p>
            <a:pPr algn="ctr" defTabSz="1358097"/>
            <a:r>
              <a:rPr lang="en-US" sz="2300" b="1" dirty="0">
                <a:solidFill>
                  <a:schemeClr val="bg1"/>
                </a:solidFill>
                <a:latin typeface="Arial"/>
                <a:ea typeface="Helvetica Light"/>
                <a:cs typeface="Arial"/>
                <a:sym typeface="Helvetica Light"/>
              </a:rPr>
              <a:t>90 min</a:t>
            </a:r>
          </a:p>
        </p:txBody>
      </p:sp>
      <p:sp>
        <p:nvSpPr>
          <p:cNvPr id="22" name="Rectangular Callout 21"/>
          <p:cNvSpPr/>
          <p:nvPr/>
        </p:nvSpPr>
        <p:spPr>
          <a:xfrm>
            <a:off x="13893115" y="4061817"/>
            <a:ext cx="2857336" cy="1589276"/>
          </a:xfrm>
          <a:prstGeom prst="wedgeRectCallout">
            <a:avLst>
              <a:gd name="adj1" fmla="val -71205"/>
              <a:gd name="adj2" fmla="val 75587"/>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97" tIns="83597" rIns="83597" bIns="83597" numCol="1" spcCol="62690" rtlCol="0" anchor="ctr">
            <a:spAutoFit/>
          </a:bodyPr>
          <a:lstStyle/>
          <a:p>
            <a:pPr algn="ctr" defTabSz="1358097"/>
            <a:r>
              <a:rPr lang="en-US" sz="2300" b="1" dirty="0">
                <a:solidFill>
                  <a:schemeClr val="bg1"/>
                </a:solidFill>
                <a:latin typeface="Arial"/>
                <a:ea typeface="Helvetica Light"/>
                <a:cs typeface="Arial"/>
                <a:sym typeface="Helvetica Light"/>
              </a:rPr>
              <a:t>MODULE I:</a:t>
            </a:r>
            <a:br>
              <a:rPr lang="en-US" sz="2300" b="1" dirty="0">
                <a:solidFill>
                  <a:schemeClr val="bg1"/>
                </a:solidFill>
                <a:latin typeface="Arial"/>
                <a:ea typeface="Helvetica Light"/>
                <a:cs typeface="Arial"/>
                <a:sym typeface="Helvetica Light"/>
              </a:rPr>
            </a:br>
            <a:r>
              <a:rPr lang="en-US" sz="2300" b="1" dirty="0">
                <a:solidFill>
                  <a:schemeClr val="bg1"/>
                </a:solidFill>
                <a:latin typeface="Arial"/>
                <a:ea typeface="Helvetica Light"/>
                <a:cs typeface="Arial"/>
                <a:sym typeface="Helvetica Light"/>
              </a:rPr>
              <a:t>10-MINUTE COACHING</a:t>
            </a:r>
          </a:p>
          <a:p>
            <a:pPr algn="ctr" defTabSz="1358097"/>
            <a:r>
              <a:rPr lang="en-US" sz="2300" b="1" dirty="0">
                <a:solidFill>
                  <a:schemeClr val="bg1"/>
                </a:solidFill>
                <a:latin typeface="Arial"/>
                <a:ea typeface="Helvetica Light"/>
                <a:cs typeface="Arial"/>
                <a:sym typeface="Helvetica Light"/>
              </a:rPr>
              <a:t>90 min</a:t>
            </a:r>
          </a:p>
        </p:txBody>
      </p:sp>
      <p:sp>
        <p:nvSpPr>
          <p:cNvPr id="23" name="Rectangular Callout 22"/>
          <p:cNvSpPr/>
          <p:nvPr/>
        </p:nvSpPr>
        <p:spPr>
          <a:xfrm>
            <a:off x="2545551" y="5948633"/>
            <a:ext cx="2857336" cy="1707874"/>
          </a:xfrm>
          <a:prstGeom prst="wedgeRectCallout">
            <a:avLst>
              <a:gd name="adj1" fmla="val 83213"/>
              <a:gd name="adj2" fmla="val -43621"/>
            </a:avLst>
          </a:prstGeom>
          <a:solidFill>
            <a:srgbClr val="19C3C1"/>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97" tIns="83597" rIns="83597" bIns="83597" numCol="1" spcCol="62690" rtlCol="0" anchor="ctr">
            <a:spAutoFit/>
          </a:bodyPr>
          <a:lstStyle/>
          <a:p>
            <a:pPr algn="ctr" defTabSz="1358097"/>
            <a:r>
              <a:rPr lang="en-US" sz="2000" b="1" dirty="0">
                <a:solidFill>
                  <a:schemeClr val="bg1"/>
                </a:solidFill>
                <a:latin typeface="Arial"/>
                <a:ea typeface="Helvetica Light"/>
                <a:cs typeface="Arial"/>
                <a:sym typeface="Helvetica Light"/>
              </a:rPr>
              <a:t>(post-survey)</a:t>
            </a:r>
          </a:p>
          <a:p>
            <a:pPr algn="ctr" defTabSz="1358097"/>
            <a:r>
              <a:rPr lang="en-US" sz="2000" b="1" dirty="0">
                <a:solidFill>
                  <a:schemeClr val="bg1"/>
                </a:solidFill>
                <a:latin typeface="Arial"/>
                <a:ea typeface="Helvetica Light"/>
                <a:cs typeface="Arial"/>
                <a:sym typeface="Helvetica Light"/>
              </a:rPr>
              <a:t>ENGAGING </a:t>
            </a:r>
          </a:p>
          <a:p>
            <a:pPr algn="ctr" defTabSz="1358097"/>
            <a:r>
              <a:rPr lang="en-US" sz="2000" b="1" dirty="0">
                <a:solidFill>
                  <a:schemeClr val="bg1"/>
                </a:solidFill>
                <a:latin typeface="Arial"/>
                <a:ea typeface="Helvetica Light"/>
                <a:cs typeface="Arial"/>
                <a:sym typeface="Helvetica Light"/>
              </a:rPr>
              <a:t>FOR TEAM PERFORMANCE</a:t>
            </a:r>
          </a:p>
          <a:p>
            <a:pPr algn="ctr" defTabSz="1358097"/>
            <a:r>
              <a:rPr lang="en-US" sz="2000" b="1" dirty="0">
                <a:solidFill>
                  <a:schemeClr val="bg1"/>
                </a:solidFill>
                <a:latin typeface="Arial"/>
                <a:ea typeface="Helvetica Light"/>
                <a:cs typeface="Arial"/>
                <a:sym typeface="Helvetica Light"/>
              </a:rPr>
              <a:t>2 </a:t>
            </a:r>
            <a:r>
              <a:rPr lang="en-GB" sz="2000" b="1" dirty="0" err="1">
                <a:solidFill>
                  <a:schemeClr val="bg1"/>
                </a:solidFill>
                <a:latin typeface="Arial"/>
                <a:ea typeface="Helvetica Light"/>
                <a:cs typeface="Arial"/>
                <a:sym typeface="Helvetica Light"/>
              </a:rPr>
              <a:t>hrs</a:t>
            </a:r>
            <a:endParaRPr lang="en-US" sz="2000" b="1" dirty="0">
              <a:solidFill>
                <a:schemeClr val="bg1"/>
              </a:solidFill>
              <a:latin typeface="Arial"/>
              <a:ea typeface="Helvetica Light"/>
              <a:cs typeface="Arial"/>
              <a:sym typeface="Helvetica Light"/>
            </a:endParaRPr>
          </a:p>
        </p:txBody>
      </p:sp>
      <p:sp>
        <p:nvSpPr>
          <p:cNvPr id="24" name="Rectangular Callout 23"/>
          <p:cNvSpPr/>
          <p:nvPr/>
        </p:nvSpPr>
        <p:spPr>
          <a:xfrm>
            <a:off x="2545551" y="1926551"/>
            <a:ext cx="3774936" cy="1584599"/>
          </a:xfrm>
          <a:prstGeom prst="wedgeRectCallout">
            <a:avLst>
              <a:gd name="adj1" fmla="val 78482"/>
              <a:gd name="adj2" fmla="val 95928"/>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97" tIns="83597" rIns="83597" bIns="83597" numCol="1" spcCol="62690" rtlCol="0" anchor="ctr">
            <a:spAutoFit/>
          </a:bodyPr>
          <a:lstStyle/>
          <a:p>
            <a:pPr algn="ctr" defTabSz="1358097"/>
            <a:r>
              <a:rPr lang="en-US" sz="2300" b="1" dirty="0">
                <a:solidFill>
                  <a:schemeClr val="bg1"/>
                </a:solidFill>
                <a:latin typeface="Arial"/>
                <a:ea typeface="Helvetica Light"/>
                <a:cs typeface="Arial"/>
                <a:sym typeface="Helvetica Light"/>
              </a:rPr>
              <a:t>MODULE IV: CONFLICT RESOLUTION </a:t>
            </a:r>
            <a:br>
              <a:rPr lang="en-US" sz="2300" b="1" dirty="0">
                <a:solidFill>
                  <a:schemeClr val="bg1"/>
                </a:solidFill>
                <a:latin typeface="Arial"/>
                <a:ea typeface="Helvetica Light"/>
                <a:cs typeface="Arial"/>
                <a:sym typeface="Helvetica Light"/>
              </a:rPr>
            </a:br>
            <a:r>
              <a:rPr lang="en-US" sz="2300" b="1" dirty="0">
                <a:solidFill>
                  <a:schemeClr val="bg1"/>
                </a:solidFill>
                <a:latin typeface="Arial"/>
                <a:ea typeface="Helvetica Light"/>
                <a:cs typeface="Arial"/>
                <a:sym typeface="Helvetica Light"/>
              </a:rPr>
              <a:t>THAT WORKS</a:t>
            </a:r>
          </a:p>
          <a:p>
            <a:pPr algn="ctr" defTabSz="1358097"/>
            <a:r>
              <a:rPr lang="en-US" sz="2300" b="1" dirty="0">
                <a:solidFill>
                  <a:schemeClr val="bg1"/>
                </a:solidFill>
                <a:latin typeface="Arial"/>
                <a:ea typeface="Helvetica Light"/>
                <a:cs typeface="Arial"/>
                <a:sym typeface="Helvetica Light"/>
              </a:rPr>
              <a:t>90 min</a:t>
            </a:r>
          </a:p>
        </p:txBody>
      </p:sp>
      <p:sp>
        <p:nvSpPr>
          <p:cNvPr id="25" name="Rectangular Callout 24"/>
          <p:cNvSpPr/>
          <p:nvPr/>
        </p:nvSpPr>
        <p:spPr>
          <a:xfrm>
            <a:off x="3625836" y="9248613"/>
            <a:ext cx="2857336" cy="1707874"/>
          </a:xfrm>
          <a:prstGeom prst="wedgeRectCallout">
            <a:avLst>
              <a:gd name="adj1" fmla="val 86094"/>
              <a:gd name="adj2" fmla="val -18952"/>
            </a:avLst>
          </a:prstGeom>
          <a:solidFill>
            <a:srgbClr val="19C3C1"/>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97" tIns="83597" rIns="83597" bIns="83597" numCol="1" spcCol="62690" rtlCol="0" anchor="ctr">
            <a:spAutoFit/>
          </a:bodyPr>
          <a:lstStyle/>
          <a:p>
            <a:pPr algn="ctr" defTabSz="1358097"/>
            <a:r>
              <a:rPr lang="en-US" sz="2000" b="1" dirty="0">
                <a:solidFill>
                  <a:schemeClr val="bg1"/>
                </a:solidFill>
                <a:latin typeface="Arial"/>
                <a:ea typeface="Helvetica Light"/>
                <a:cs typeface="Arial"/>
                <a:sym typeface="Helvetica Light"/>
              </a:rPr>
              <a:t>(pre-survey)</a:t>
            </a:r>
          </a:p>
          <a:p>
            <a:pPr algn="ctr" defTabSz="1358097"/>
            <a:r>
              <a:rPr lang="en-US" sz="2000" b="1" dirty="0">
                <a:solidFill>
                  <a:schemeClr val="bg1"/>
                </a:solidFill>
                <a:latin typeface="Arial"/>
                <a:ea typeface="Helvetica Light"/>
                <a:cs typeface="Arial"/>
                <a:sym typeface="Helvetica Light"/>
              </a:rPr>
              <a:t>BUILDING ENGAGEMENT THROUGH TRUST</a:t>
            </a:r>
          </a:p>
          <a:p>
            <a:pPr algn="ctr" defTabSz="1358097"/>
            <a:r>
              <a:rPr lang="en-US" sz="2000" b="1" dirty="0">
                <a:solidFill>
                  <a:schemeClr val="bg1"/>
                </a:solidFill>
                <a:latin typeface="Arial"/>
                <a:ea typeface="Helvetica Light"/>
                <a:cs typeface="Arial"/>
                <a:sym typeface="Helvetica Light"/>
              </a:rPr>
              <a:t>2 </a:t>
            </a:r>
            <a:r>
              <a:rPr lang="en-US" sz="2000" b="1" dirty="0" err="1">
                <a:solidFill>
                  <a:schemeClr val="bg1"/>
                </a:solidFill>
                <a:latin typeface="Arial"/>
                <a:ea typeface="Helvetica Light"/>
                <a:cs typeface="Arial"/>
                <a:sym typeface="Helvetica Light"/>
              </a:rPr>
              <a:t>hrs</a:t>
            </a:r>
            <a:endParaRPr lang="en-US" sz="2000" b="1" dirty="0">
              <a:solidFill>
                <a:schemeClr val="bg1"/>
              </a:solidFill>
              <a:latin typeface="Arial"/>
              <a:ea typeface="Helvetica Light"/>
              <a:cs typeface="Arial"/>
              <a:sym typeface="Helvetica Light"/>
            </a:endParaRPr>
          </a:p>
        </p:txBody>
      </p:sp>
      <p:sp>
        <p:nvSpPr>
          <p:cNvPr id="26" name="Rectangular Callout 25"/>
          <p:cNvSpPr/>
          <p:nvPr/>
        </p:nvSpPr>
        <p:spPr>
          <a:xfrm>
            <a:off x="13893115" y="7495753"/>
            <a:ext cx="2857336" cy="1589276"/>
          </a:xfrm>
          <a:prstGeom prst="wedgeRectCallout">
            <a:avLst>
              <a:gd name="adj1" fmla="val -75628"/>
              <a:gd name="adj2" fmla="val -83633"/>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97" tIns="83597" rIns="83597" bIns="83597" numCol="1" spcCol="62690" rtlCol="0" anchor="ctr">
            <a:spAutoFit/>
          </a:bodyPr>
          <a:lstStyle/>
          <a:p>
            <a:pPr algn="ctr" defTabSz="1358097"/>
            <a:r>
              <a:rPr lang="en-US" sz="2300" b="1" dirty="0">
                <a:solidFill>
                  <a:schemeClr val="bg1"/>
                </a:solidFill>
                <a:latin typeface="Arial"/>
                <a:ea typeface="Helvetica Light"/>
                <a:cs typeface="Arial"/>
                <a:sym typeface="Helvetica Light"/>
              </a:rPr>
              <a:t>MODULE II</a:t>
            </a:r>
          </a:p>
          <a:p>
            <a:pPr algn="ctr" defTabSz="1358097"/>
            <a:r>
              <a:rPr lang="en-US" sz="2300" b="1" dirty="0">
                <a:solidFill>
                  <a:schemeClr val="bg1"/>
                </a:solidFill>
                <a:latin typeface="Arial"/>
                <a:ea typeface="Helvetica Light"/>
                <a:cs typeface="Arial"/>
                <a:sym typeface="Helvetica Light"/>
              </a:rPr>
              <a:t>POWERFUL</a:t>
            </a:r>
            <a:br>
              <a:rPr lang="en-US" sz="2300" b="1" dirty="0">
                <a:solidFill>
                  <a:schemeClr val="bg1"/>
                </a:solidFill>
                <a:latin typeface="Arial"/>
                <a:ea typeface="Helvetica Light"/>
                <a:cs typeface="Arial"/>
                <a:sym typeface="Helvetica Light"/>
              </a:rPr>
            </a:br>
            <a:r>
              <a:rPr lang="en-US" sz="2300" b="1" dirty="0">
                <a:solidFill>
                  <a:schemeClr val="bg1"/>
                </a:solidFill>
                <a:latin typeface="Arial"/>
                <a:ea typeface="Helvetica Light"/>
                <a:cs typeface="Arial"/>
                <a:sym typeface="Helvetica Light"/>
              </a:rPr>
              <a:t>FEEDBACK</a:t>
            </a:r>
          </a:p>
          <a:p>
            <a:pPr algn="ctr" defTabSz="1358097"/>
            <a:r>
              <a:rPr lang="en-US" sz="2300" b="1" dirty="0">
                <a:solidFill>
                  <a:schemeClr val="bg1"/>
                </a:solidFill>
                <a:latin typeface="Arial"/>
                <a:ea typeface="Helvetica Light"/>
                <a:cs typeface="Arial"/>
                <a:sym typeface="Helvetica Light"/>
              </a:rPr>
              <a:t>90 min</a:t>
            </a:r>
          </a:p>
        </p:txBody>
      </p:sp>
      <p:sp>
        <p:nvSpPr>
          <p:cNvPr id="29" name="Rectangular Callout 28"/>
          <p:cNvSpPr/>
          <p:nvPr/>
        </p:nvSpPr>
        <p:spPr>
          <a:xfrm>
            <a:off x="12844783" y="9367211"/>
            <a:ext cx="3530628" cy="1589276"/>
          </a:xfrm>
          <a:prstGeom prst="wedgeRectCallout">
            <a:avLst>
              <a:gd name="adj1" fmla="val -113890"/>
              <a:gd name="adj2" fmla="val -32032"/>
            </a:avLst>
          </a:prstGeom>
          <a:solidFill>
            <a:srgbClr val="118CD6"/>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97" tIns="83597" rIns="83597" bIns="83597" numCol="1" spcCol="62690" rtlCol="0" anchor="ctr">
            <a:spAutoFit/>
          </a:bodyPr>
          <a:lstStyle/>
          <a:p>
            <a:pPr algn="ctr" defTabSz="1358097"/>
            <a:r>
              <a:rPr lang="en-US" sz="2300" b="1" dirty="0">
                <a:solidFill>
                  <a:schemeClr val="bg1"/>
                </a:solidFill>
                <a:latin typeface="Arial"/>
                <a:ea typeface="Helvetica Light"/>
                <a:cs typeface="Arial"/>
                <a:sym typeface="Helvetica Light"/>
              </a:rPr>
              <a:t>MODULE III</a:t>
            </a:r>
            <a:br>
              <a:rPr lang="en-US" sz="2300" b="1" dirty="0">
                <a:solidFill>
                  <a:schemeClr val="bg1"/>
                </a:solidFill>
                <a:latin typeface="Arial"/>
                <a:ea typeface="Helvetica Light"/>
                <a:cs typeface="Arial"/>
                <a:sym typeface="Helvetica Light"/>
              </a:rPr>
            </a:br>
            <a:r>
              <a:rPr lang="en-US" sz="2300" b="1" dirty="0">
                <a:solidFill>
                  <a:schemeClr val="bg1"/>
                </a:solidFill>
                <a:latin typeface="Arial"/>
                <a:ea typeface="Helvetica Light"/>
                <a:cs typeface="Arial"/>
                <a:sym typeface="Helvetica Light"/>
              </a:rPr>
              <a:t>GROWING OUR PEOPLE</a:t>
            </a:r>
          </a:p>
          <a:p>
            <a:pPr algn="ctr" defTabSz="1358097"/>
            <a:r>
              <a:rPr lang="en-US" sz="2300" b="1" dirty="0">
                <a:solidFill>
                  <a:schemeClr val="bg1"/>
                </a:solidFill>
                <a:latin typeface="Arial"/>
                <a:ea typeface="Helvetica Light"/>
                <a:cs typeface="Arial"/>
                <a:sym typeface="Helvetica Light"/>
              </a:rPr>
              <a:t>90 min</a:t>
            </a:r>
          </a:p>
        </p:txBody>
      </p:sp>
      <p:sp>
        <p:nvSpPr>
          <p:cNvPr id="14" name="Text Placeholder 3"/>
          <p:cNvSpPr txBox="1">
            <a:spLocks/>
          </p:cNvSpPr>
          <p:nvPr/>
        </p:nvSpPr>
        <p:spPr>
          <a:xfrm>
            <a:off x="1265950" y="489817"/>
            <a:ext cx="16017183" cy="760892"/>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912385"/>
            <a:r>
              <a:rPr lang="en-US" sz="5900" dirty="0">
                <a:solidFill>
                  <a:srgbClr val="2D3E50"/>
                </a:solidFill>
                <a:latin typeface="Calibri"/>
              </a:rPr>
              <a:t>Building just-in-time PM capability</a:t>
            </a:r>
          </a:p>
        </p:txBody>
      </p:sp>
      <p:sp>
        <p:nvSpPr>
          <p:cNvPr id="12" name="Rectangular Callout 11"/>
          <p:cNvSpPr/>
          <p:nvPr/>
        </p:nvSpPr>
        <p:spPr>
          <a:xfrm>
            <a:off x="16082729" y="725050"/>
            <a:ext cx="3231523" cy="1230656"/>
          </a:xfrm>
          <a:prstGeom prst="wedgeRectCallout">
            <a:avLst>
              <a:gd name="adj1" fmla="val -42751"/>
              <a:gd name="adj2" fmla="val 74038"/>
            </a:avLst>
          </a:prstGeom>
          <a:solidFill>
            <a:srgbClr val="8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97" tIns="83597" rIns="83597" bIns="83597" numCol="1" spcCol="62690" rtlCol="0" anchor="ctr">
            <a:spAutoFit/>
          </a:bodyPr>
          <a:lstStyle/>
          <a:p>
            <a:pPr algn="ctr" defTabSz="1358097"/>
            <a:r>
              <a:rPr lang="en-US" sz="2300" b="1" dirty="0">
                <a:solidFill>
                  <a:schemeClr val="bg1"/>
                </a:solidFill>
                <a:latin typeface="Arial"/>
                <a:ea typeface="Helvetica Light"/>
                <a:cs typeface="Arial"/>
                <a:sym typeface="Helvetica Light"/>
              </a:rPr>
              <a:t>HIRING FOR FIT &amp; POTENTIAL</a:t>
            </a:r>
          </a:p>
          <a:p>
            <a:pPr algn="ctr" defTabSz="1358097"/>
            <a:r>
              <a:rPr lang="en-US" sz="2300" b="1" dirty="0">
                <a:solidFill>
                  <a:schemeClr val="bg1"/>
                </a:solidFill>
                <a:latin typeface="Arial"/>
                <a:ea typeface="Helvetica Light"/>
                <a:cs typeface="Arial"/>
                <a:sym typeface="Helvetica Light"/>
              </a:rPr>
              <a:t>1 day</a:t>
            </a:r>
          </a:p>
        </p:txBody>
      </p:sp>
    </p:spTree>
    <p:extLst>
      <p:ext uri="{BB962C8B-B14F-4D97-AF65-F5344CB8AC3E}">
        <p14:creationId xmlns:p14="http://schemas.microsoft.com/office/powerpoint/2010/main" val="249082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4" grpId="0" animBg="1"/>
      <p:bldP spid="25" grpId="0" animBg="1"/>
      <p:bldP spid="26" grpId="0" animBg="1"/>
      <p:bldP spid="29" grpId="0" animBg="1"/>
      <p:bldP spid="12" grpId="0" animBg="1"/>
      <p:bldP spid="1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FB-128.jpg"/>
          <p:cNvPicPr>
            <a:picLocks noChangeAspect="1"/>
          </p:cNvPicPr>
          <p:nvPr/>
        </p:nvPicPr>
        <p:blipFill rotWithShape="1">
          <a:blip r:embed="rId3">
            <a:extLst>
              <a:ext uri="{28A0092B-C50C-407E-A947-70E740481C1C}">
                <a14:useLocalDpi xmlns:a14="http://schemas.microsoft.com/office/drawing/2010/main" val="0"/>
              </a:ext>
            </a:extLst>
          </a:blip>
          <a:srcRect t="2827" b="3401"/>
          <a:stretch/>
        </p:blipFill>
        <p:spPr>
          <a:xfrm>
            <a:off x="2023478" y="-1"/>
            <a:ext cx="18080622" cy="11303001"/>
          </a:xfrm>
          <a:prstGeom prst="rect">
            <a:avLst/>
          </a:prstGeom>
        </p:spPr>
      </p:pic>
      <p:sp>
        <p:nvSpPr>
          <p:cNvPr id="919" name="Shape 919"/>
          <p:cNvSpPr/>
          <p:nvPr/>
        </p:nvSpPr>
        <p:spPr>
          <a:xfrm rot="16200000">
            <a:off x="-4642933" y="4642951"/>
            <a:ext cx="11309354" cy="2023466"/>
          </a:xfrm>
          <a:prstGeom prst="rect">
            <a:avLst/>
          </a:prstGeom>
          <a:solidFill>
            <a:srgbClr val="16C1BE"/>
          </a:solidFill>
          <a:ln w="12700">
            <a:miter lim="400000"/>
          </a:ln>
          <a:effectLst>
            <a:outerShdw blurRad="38100" dist="23000" dir="5400000" rotWithShape="0">
              <a:srgbClr val="000000">
                <a:alpha val="35000"/>
              </a:srgbClr>
            </a:outerShdw>
          </a:effectLst>
        </p:spPr>
        <p:txBody>
          <a:bodyPr lIns="45697" tIns="45699" rIns="45697" bIns="45699" anchor="ctr"/>
          <a:lstStyle/>
          <a:p>
            <a:pPr algn="ctr" defTabSz="912292">
              <a:defRPr>
                <a:solidFill>
                  <a:srgbClr val="FFFFFF"/>
                </a:solidFill>
                <a:latin typeface="Helvetica Light"/>
                <a:ea typeface="Helvetica Light"/>
                <a:cs typeface="Helvetica Light"/>
                <a:sym typeface="Helvetica Light"/>
              </a:defRPr>
            </a:pPr>
            <a:endParaRPr dirty="0"/>
          </a:p>
        </p:txBody>
      </p:sp>
      <p:sp>
        <p:nvSpPr>
          <p:cNvPr id="920" name="Shape 920"/>
          <p:cNvSpPr/>
          <p:nvPr/>
        </p:nvSpPr>
        <p:spPr>
          <a:xfrm rot="16200000">
            <a:off x="-4265533" y="5053672"/>
            <a:ext cx="10238663" cy="12567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4700" b="1" spc="-149">
                <a:solidFill>
                  <a:srgbClr val="FFFFFF"/>
                </a:solidFill>
              </a:defRPr>
            </a:lvl1pPr>
          </a:lstStyle>
          <a:p>
            <a:pPr>
              <a:lnSpc>
                <a:spcPct val="80000"/>
              </a:lnSpc>
            </a:pPr>
            <a:r>
              <a:rPr sz="5000" dirty="0"/>
              <a:t>a 10-minute </a:t>
            </a:r>
            <a:endParaRPr lang="en-GB" sz="5000" dirty="0"/>
          </a:p>
          <a:p>
            <a:pPr>
              <a:lnSpc>
                <a:spcPct val="80000"/>
              </a:lnSpc>
            </a:pPr>
            <a:r>
              <a:rPr sz="5000" dirty="0"/>
              <a:t>coaching conversation</a:t>
            </a:r>
          </a:p>
        </p:txBody>
      </p:sp>
      <p:sp>
        <p:nvSpPr>
          <p:cNvPr id="12" name="Slide Number Placeholder 2"/>
          <p:cNvSpPr>
            <a:spLocks noGrp="1"/>
          </p:cNvSpPr>
          <p:nvPr>
            <p:ph type="sldNum" sz="quarter" idx="2"/>
          </p:nvPr>
        </p:nvSpPr>
        <p:spPr>
          <a:xfrm>
            <a:off x="18838921" y="777881"/>
            <a:ext cx="259987" cy="307777"/>
          </a:xfrm>
        </p:spPr>
        <p:txBody>
          <a:bodyPr/>
          <a:lstStyle/>
          <a:p>
            <a:fld id="{86CB4B4D-7CA3-9044-876B-883B54F8677D}" type="slidenum">
              <a:rPr lang="uk-UA" sz="2000">
                <a:solidFill>
                  <a:srgbClr val="FFFFFF"/>
                </a:solidFill>
              </a:rPr>
              <a:t>20</a:t>
            </a:fld>
            <a:endParaRPr lang="uk-UA" sz="2000" dirty="0">
              <a:solidFill>
                <a:srgbClr val="FFFFFF"/>
              </a:solidFill>
            </a:endParaRPr>
          </a:p>
        </p:txBody>
      </p:sp>
      <p:pic>
        <p:nvPicPr>
          <p:cNvPr id="11" name="Picture 10"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200" y="10244874"/>
            <a:ext cx="785949" cy="7649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C688C8CE-BF36-49D8-95CC-6470575940ED}"/>
              </a:ext>
            </a:extLst>
          </p:cNvPr>
          <p:cNvSpPr>
            <a:spLocks noGrp="1"/>
          </p:cNvSpPr>
          <p:nvPr>
            <p:ph type="pic" idx="1"/>
          </p:nvPr>
        </p:nvSpPr>
        <p:spPr/>
      </p:sp>
      <p:sp>
        <p:nvSpPr>
          <p:cNvPr id="13" name="Rectangle 12"/>
          <p:cNvSpPr/>
          <p:nvPr/>
        </p:nvSpPr>
        <p:spPr>
          <a:xfrm>
            <a:off x="4939" y="3163366"/>
            <a:ext cx="20094222" cy="497626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3" name="Rectangle 2"/>
          <p:cNvSpPr/>
          <p:nvPr/>
        </p:nvSpPr>
        <p:spPr>
          <a:xfrm>
            <a:off x="4939" y="3541972"/>
            <a:ext cx="20094222" cy="4219057"/>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14" name="Text Placeholder 13"/>
          <p:cNvSpPr txBox="1">
            <a:spLocks/>
          </p:cNvSpPr>
          <p:nvPr/>
        </p:nvSpPr>
        <p:spPr>
          <a:xfrm>
            <a:off x="2456540" y="3912662"/>
            <a:ext cx="15823980" cy="126591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altLang="ko-KR" sz="7911" b="1" dirty="0">
              <a:solidFill>
                <a:schemeClr val="bg1"/>
              </a:solidFill>
              <a:latin typeface="Arial" pitchFamily="34" charset="0"/>
              <a:cs typeface="Arial" pitchFamily="34" charset="0"/>
            </a:endParaRPr>
          </a:p>
          <a:p>
            <a:pPr marL="0" indent="0" algn="ctr">
              <a:buNone/>
            </a:pPr>
            <a:r>
              <a:rPr lang="en-US" altLang="ko-KR" sz="7911" b="1" dirty="0">
                <a:solidFill>
                  <a:schemeClr val="bg1"/>
                </a:solidFill>
                <a:latin typeface="Arial" pitchFamily="34" charset="0"/>
                <a:cs typeface="Arial" pitchFamily="34" charset="0"/>
              </a:rPr>
              <a:t>Coaching scene movie </a:t>
            </a:r>
            <a:endParaRPr lang="ko-KR" altLang="en-US" sz="7911" b="1" dirty="0">
              <a:solidFill>
                <a:schemeClr val="bg1"/>
              </a:solidFill>
              <a:latin typeface="Arial" pitchFamily="34" charset="0"/>
              <a:cs typeface="Arial" pitchFamily="34" charset="0"/>
            </a:endParaRPr>
          </a:p>
        </p:txBody>
      </p:sp>
      <p:pic>
        <p:nvPicPr>
          <p:cNvPr id="7" name="Picture 2" descr="Image result for vide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84862" y="8341577"/>
            <a:ext cx="2534377" cy="253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56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3781" y="376767"/>
            <a:ext cx="17125442" cy="1883833"/>
          </a:xfrm>
        </p:spPr>
        <p:txBody>
          <a:bodyPr>
            <a:normAutofit fontScale="90000"/>
          </a:bodyPr>
          <a:lstStyle/>
          <a:p>
            <a:pPr eaLnBrk="1" hangingPunct="1"/>
            <a:r>
              <a:rPr lang="en-US" altLang="en-US" b="1" dirty="0">
                <a:solidFill>
                  <a:schemeClr val="bg1"/>
                </a:solidFill>
              </a:rPr>
              <a:t>GROW Model for Coaching Conversations </a:t>
            </a:r>
          </a:p>
        </p:txBody>
      </p:sp>
      <p:sp>
        <p:nvSpPr>
          <p:cNvPr id="2" name="Slide Number Placeholder 1"/>
          <p:cNvSpPr>
            <a:spLocks noGrp="1"/>
          </p:cNvSpPr>
          <p:nvPr>
            <p:ph type="sldNum" sz="quarter" idx="10"/>
          </p:nvPr>
        </p:nvSpPr>
        <p:spPr>
          <a:xfrm>
            <a:off x="6781804" y="4743450"/>
            <a:ext cx="1905001" cy="342900"/>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fld id="{9AC050EE-7CA0-4CC6-919A-3B91D71FF119}" type="slidenum">
              <a:rPr lang="en-US" altLang="en-US" smtClean="0"/>
              <a:pPr>
                <a:defRPr/>
              </a:pPr>
              <a:t>22</a:t>
            </a:fld>
            <a:endParaRPr lang="en-US" altLang="en-US" dirty="0"/>
          </a:p>
        </p:txBody>
      </p:sp>
      <p:pic>
        <p:nvPicPr>
          <p:cNvPr id="4098" name="Picture 2" descr="Image result for grow model coaching"/>
          <p:cNvPicPr>
            <a:picLocks noChangeAspect="1" noChangeArrowheads="1"/>
          </p:cNvPicPr>
          <p:nvPr/>
        </p:nvPicPr>
        <p:blipFill rotWithShape="1">
          <a:blip r:embed="rId2">
            <a:extLst>
              <a:ext uri="{28A0092B-C50C-407E-A947-70E740481C1C}">
                <a14:useLocalDpi xmlns:a14="http://schemas.microsoft.com/office/drawing/2010/main" val="0"/>
              </a:ext>
            </a:extLst>
          </a:blip>
          <a:srcRect l="20824" r="58346"/>
          <a:stretch/>
        </p:blipFill>
        <p:spPr bwMode="auto">
          <a:xfrm>
            <a:off x="4571999" y="3893256"/>
            <a:ext cx="4261105" cy="45816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2941" y="271348"/>
            <a:ext cx="20016221" cy="903965"/>
          </a:xfrm>
          <a:prstGeom prst="rect">
            <a:avLst/>
          </a:prstGeom>
        </p:spPr>
        <p:txBody>
          <a:bodyPr wrap="square">
            <a:spAutoFit/>
          </a:bodyPr>
          <a:lstStyle/>
          <a:p>
            <a:pPr>
              <a:spcBef>
                <a:spcPct val="0"/>
              </a:spcBef>
            </a:pPr>
            <a:r>
              <a:rPr lang="en-US" sz="5274" b="1" dirty="0">
                <a:solidFill>
                  <a:srgbClr val="FF0000"/>
                </a:solidFill>
              </a:rPr>
              <a:t>The GROW Model</a:t>
            </a:r>
            <a:endParaRPr lang="en-US" sz="5274" b="1" dirty="0">
              <a:solidFill>
                <a:srgbClr val="FF0000"/>
              </a:solidFill>
              <a:latin typeface="+mj-lt"/>
              <a:ea typeface="+mj-ea"/>
              <a:cs typeface="+mj-cs"/>
            </a:endParaRPr>
          </a:p>
        </p:txBody>
      </p:sp>
      <p:pic>
        <p:nvPicPr>
          <p:cNvPr id="3" name="Picture 2" descr="Image result for grow model coaching">
            <a:extLst>
              <a:ext uri="{FF2B5EF4-FFF2-40B4-BE49-F238E27FC236}">
                <a16:creationId xmlns:a16="http://schemas.microsoft.com/office/drawing/2014/main" id="{DFA52181-4B6D-4BEF-A5BA-5C6823EBB2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176"/>
          <a:stretch/>
        </p:blipFill>
        <p:spPr bwMode="auto">
          <a:xfrm>
            <a:off x="311938" y="3893256"/>
            <a:ext cx="4260061" cy="45816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grow model coaching">
            <a:extLst>
              <a:ext uri="{FF2B5EF4-FFF2-40B4-BE49-F238E27FC236}">
                <a16:creationId xmlns:a16="http://schemas.microsoft.com/office/drawing/2014/main" id="{16EA3F3A-C205-0955-D2B9-C901897F68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49" r="38500"/>
          <a:stretch/>
        </p:blipFill>
        <p:spPr bwMode="auto">
          <a:xfrm>
            <a:off x="8832059" y="3893256"/>
            <a:ext cx="4060981" cy="4581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grow model coaching">
            <a:extLst>
              <a:ext uri="{FF2B5EF4-FFF2-40B4-BE49-F238E27FC236}">
                <a16:creationId xmlns:a16="http://schemas.microsoft.com/office/drawing/2014/main" id="{D90EF0FF-E31A-8D8C-2820-88397C796D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499" r="4776"/>
          <a:stretch/>
        </p:blipFill>
        <p:spPr bwMode="auto">
          <a:xfrm>
            <a:off x="12893040" y="3893256"/>
            <a:ext cx="6899122" cy="458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1708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2" y="0"/>
            <a:ext cx="17125437" cy="1883833"/>
          </a:xfrm>
        </p:spPr>
        <p:txBody>
          <a:bodyPr>
            <a:normAutofit fontScale="90000"/>
          </a:bodyPr>
          <a:lstStyle/>
          <a:p>
            <a:br>
              <a:rPr lang="en-US" b="1" dirty="0">
                <a:solidFill>
                  <a:schemeClr val="bg1"/>
                </a:solidFill>
              </a:rPr>
            </a:br>
            <a:r>
              <a:rPr lang="en-US" b="1" dirty="0">
                <a:solidFill>
                  <a:schemeClr val="bg1"/>
                </a:solidFill>
              </a:rPr>
              <a:t>What is Coaching Essentials ?</a:t>
            </a:r>
          </a:p>
        </p:txBody>
      </p:sp>
      <p:sp>
        <p:nvSpPr>
          <p:cNvPr id="3" name="TextBox 2"/>
          <p:cNvSpPr txBox="1"/>
          <p:nvPr/>
        </p:nvSpPr>
        <p:spPr>
          <a:xfrm>
            <a:off x="339844" y="2486705"/>
            <a:ext cx="18587158" cy="6179384"/>
          </a:xfrm>
          <a:prstGeom prst="rect">
            <a:avLst/>
          </a:prstGeom>
          <a:solidFill>
            <a:schemeClr val="bg1">
              <a:lumMod val="95000"/>
            </a:schemeClr>
          </a:solidFill>
        </p:spPr>
        <p:txBody>
          <a:bodyPr wrap="square" rtlCol="0">
            <a:spAutoFit/>
          </a:bodyPr>
          <a:lstStyle/>
          <a:p>
            <a:r>
              <a:rPr lang="en-US" sz="4395" dirty="0"/>
              <a:t>A Coaching Model should focus on getting the best from others and </a:t>
            </a:r>
            <a:br>
              <a:rPr lang="en-US" sz="4395" dirty="0"/>
            </a:br>
            <a:r>
              <a:rPr lang="en-US" sz="4395" dirty="0"/>
              <a:t>increasing their engagement and ownership of tasks. One of the most </a:t>
            </a:r>
            <a:br>
              <a:rPr lang="en-US" sz="4395" dirty="0"/>
            </a:br>
            <a:r>
              <a:rPr lang="en-US" sz="4395" dirty="0"/>
              <a:t>popular and effective models for practical coaching is </a:t>
            </a:r>
            <a:r>
              <a:rPr lang="en-US" sz="4395" b="1" dirty="0"/>
              <a:t>GROW</a:t>
            </a:r>
            <a:r>
              <a:rPr lang="en-US" sz="4395" dirty="0"/>
              <a:t>. </a:t>
            </a:r>
            <a:br>
              <a:rPr lang="en-US" sz="4395" dirty="0"/>
            </a:br>
            <a:endParaRPr lang="en-US" sz="4395" b="1" dirty="0"/>
          </a:p>
          <a:p>
            <a:endParaRPr lang="en-US" sz="4395" b="1" dirty="0"/>
          </a:p>
          <a:p>
            <a:endParaRPr lang="en-US" sz="4395" b="1" dirty="0"/>
          </a:p>
          <a:p>
            <a:br>
              <a:rPr lang="en-US" sz="4395" b="1" dirty="0"/>
            </a:br>
            <a:br>
              <a:rPr lang="en-US" sz="4395" b="1" dirty="0"/>
            </a:br>
            <a:endParaRPr lang="en-US" sz="4395" b="1" dirty="0"/>
          </a:p>
        </p:txBody>
      </p:sp>
      <p:sp>
        <p:nvSpPr>
          <p:cNvPr id="4" name="Rectangle 3"/>
          <p:cNvSpPr/>
          <p:nvPr/>
        </p:nvSpPr>
        <p:spPr>
          <a:xfrm>
            <a:off x="82941" y="271348"/>
            <a:ext cx="20016221" cy="903965"/>
          </a:xfrm>
          <a:prstGeom prst="rect">
            <a:avLst/>
          </a:prstGeom>
        </p:spPr>
        <p:txBody>
          <a:bodyPr wrap="square">
            <a:spAutoFit/>
          </a:bodyPr>
          <a:lstStyle/>
          <a:p>
            <a:pPr>
              <a:spcBef>
                <a:spcPct val="0"/>
              </a:spcBef>
            </a:pPr>
            <a:r>
              <a:rPr lang="en-US" sz="5274" b="1" dirty="0">
                <a:solidFill>
                  <a:srgbClr val="FF0000"/>
                </a:solidFill>
                <a:latin typeface="+mj-lt"/>
                <a:ea typeface="+mj-ea"/>
                <a:cs typeface="+mj-cs"/>
              </a:rPr>
              <a:t>10 Minute Coaching</a:t>
            </a:r>
          </a:p>
        </p:txBody>
      </p:sp>
      <p:pic>
        <p:nvPicPr>
          <p:cNvPr id="5" name="Picture 2" descr="Image result for grow model"/>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13656"/>
          <a:stretch/>
        </p:blipFill>
        <p:spPr bwMode="auto">
          <a:xfrm>
            <a:off x="7203734" y="4702063"/>
            <a:ext cx="4430714" cy="3825629"/>
          </a:xfrm>
          <a:prstGeom prst="rect">
            <a:avLst/>
          </a:prstGeom>
          <a:solidFill>
            <a:schemeClr val="bg1">
              <a:lumMod val="95000"/>
            </a:schemeClr>
          </a:solidFill>
        </p:spPr>
      </p:pic>
      <p:sp>
        <p:nvSpPr>
          <p:cNvPr id="6" name="Rectangle 5"/>
          <p:cNvSpPr/>
          <p:nvPr/>
        </p:nvSpPr>
        <p:spPr>
          <a:xfrm>
            <a:off x="339844" y="8661890"/>
            <a:ext cx="18587158" cy="1174424"/>
          </a:xfrm>
          <a:prstGeom prst="rect">
            <a:avLst/>
          </a:prstGeom>
        </p:spPr>
        <p:txBody>
          <a:bodyPr wrap="square">
            <a:spAutoFit/>
          </a:bodyPr>
          <a:lstStyle/>
          <a:p>
            <a:r>
              <a:rPr lang="en-US" sz="3516" dirty="0"/>
              <a:t>It helps line managers create a mindset and equips them with </a:t>
            </a:r>
            <a:r>
              <a:rPr lang="en-US" sz="3516" b="1" dirty="0"/>
              <a:t>essential</a:t>
            </a:r>
            <a:r>
              <a:rPr lang="en-US" sz="3516" dirty="0"/>
              <a:t> skills, </a:t>
            </a:r>
            <a:br>
              <a:rPr lang="en-US" sz="3516" dirty="0"/>
            </a:br>
            <a:r>
              <a:rPr lang="en-US" sz="3516" dirty="0"/>
              <a:t>and a structured process for Coaching during an appraisal discussion</a:t>
            </a:r>
            <a:r>
              <a:rPr lang="en-US" sz="3516" b="1" dirty="0"/>
              <a:t>. </a:t>
            </a:r>
          </a:p>
        </p:txBody>
      </p:sp>
      <p:sp>
        <p:nvSpPr>
          <p:cNvPr id="7" name="TextBox 6">
            <a:hlinkClick r:id="rId3"/>
          </p:cNvPr>
          <p:cNvSpPr txBox="1"/>
          <p:nvPr/>
        </p:nvSpPr>
        <p:spPr>
          <a:xfrm>
            <a:off x="-35179" y="10603449"/>
            <a:ext cx="20174458" cy="362856"/>
          </a:xfrm>
          <a:prstGeom prst="rect">
            <a:avLst/>
          </a:prstGeom>
          <a:noFill/>
        </p:spPr>
        <p:txBody>
          <a:bodyPr wrap="square" rtlCol="0">
            <a:spAutoFit/>
          </a:bodyPr>
          <a:lstStyle/>
          <a:p>
            <a:pPr algn="r"/>
            <a:r>
              <a:rPr lang="en-US" altLang="ko-KR" sz="1758" b="1" dirty="0">
                <a:cs typeface="Arial" pitchFamily="34" charset="0"/>
              </a:rPr>
              <a:t>Corporate COE of L&amp;OD</a:t>
            </a:r>
            <a:endParaRPr lang="ko-KR" altLang="en-US" sz="1758" b="1" dirty="0">
              <a:cs typeface="Arial" pitchFamily="34" charset="0"/>
            </a:endParaRPr>
          </a:p>
        </p:txBody>
      </p:sp>
    </p:spTree>
    <p:extLst>
      <p:ext uri="{BB962C8B-B14F-4D97-AF65-F5344CB8AC3E}">
        <p14:creationId xmlns:p14="http://schemas.microsoft.com/office/powerpoint/2010/main" val="23422488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2" y="251178"/>
            <a:ext cx="17125437" cy="1883833"/>
          </a:xfrm>
        </p:spPr>
        <p:txBody>
          <a:bodyPr>
            <a:normAutofit fontScale="90000"/>
          </a:bodyPr>
          <a:lstStyle/>
          <a:p>
            <a:r>
              <a:rPr lang="en-US" b="1" dirty="0">
                <a:solidFill>
                  <a:schemeClr val="bg1"/>
                </a:solidFill>
              </a:rPr>
              <a:t>Using the GROW Model during an Appraisal </a:t>
            </a:r>
          </a:p>
        </p:txBody>
      </p:sp>
      <p:sp>
        <p:nvSpPr>
          <p:cNvPr id="4" name="TextBox 3"/>
          <p:cNvSpPr txBox="1"/>
          <p:nvPr/>
        </p:nvSpPr>
        <p:spPr>
          <a:xfrm>
            <a:off x="874150" y="3277906"/>
            <a:ext cx="18419704" cy="4826706"/>
          </a:xfrm>
          <a:prstGeom prst="rect">
            <a:avLst/>
          </a:prstGeom>
          <a:noFill/>
        </p:spPr>
        <p:txBody>
          <a:bodyPr wrap="square" rtlCol="0">
            <a:spAutoFit/>
          </a:bodyPr>
          <a:lstStyle/>
          <a:p>
            <a:pPr marL="627936" indent="-627936">
              <a:buFont typeface="Arial" panose="020B0604020202020204" pitchFamily="34" charset="0"/>
              <a:buChar char="•"/>
            </a:pPr>
            <a:r>
              <a:rPr lang="en-US" sz="4395" dirty="0"/>
              <a:t>To help appraise self discover instead of ‘telling’, can often help the individual agree on Goals, skills , attitude or knowledge required. </a:t>
            </a:r>
          </a:p>
          <a:p>
            <a:endParaRPr lang="en-US" sz="4395" dirty="0"/>
          </a:p>
          <a:p>
            <a:pPr marL="627936" indent="-627936">
              <a:buFont typeface="Arial" panose="020B0604020202020204" pitchFamily="34" charset="0"/>
              <a:buChar char="•"/>
            </a:pPr>
            <a:r>
              <a:rPr lang="en-US" sz="4395" dirty="0"/>
              <a:t>Helps appraise identify steps required to achieve rather than manager</a:t>
            </a:r>
          </a:p>
          <a:p>
            <a:r>
              <a:rPr lang="en-US" sz="4395" dirty="0"/>
              <a:t>    telling them what to do.</a:t>
            </a:r>
          </a:p>
          <a:p>
            <a:endParaRPr lang="en-US" sz="4395" dirty="0"/>
          </a:p>
          <a:p>
            <a:pPr marL="627936" indent="-627936">
              <a:buFont typeface="Arial" panose="020B0604020202020204" pitchFamily="34" charset="0"/>
              <a:buChar char="•"/>
            </a:pPr>
            <a:r>
              <a:rPr lang="en-US" sz="4395" dirty="0"/>
              <a:t>Helps appraiser  better establish SMART objective for goals / projects    </a:t>
            </a:r>
          </a:p>
        </p:txBody>
      </p:sp>
      <p:sp>
        <p:nvSpPr>
          <p:cNvPr id="5" name="Rectangle 4"/>
          <p:cNvSpPr/>
          <p:nvPr/>
        </p:nvSpPr>
        <p:spPr>
          <a:xfrm>
            <a:off x="82941" y="271349"/>
            <a:ext cx="20016221" cy="903965"/>
          </a:xfrm>
          <a:prstGeom prst="rect">
            <a:avLst/>
          </a:prstGeom>
        </p:spPr>
        <p:txBody>
          <a:bodyPr wrap="square">
            <a:spAutoFit/>
          </a:bodyPr>
          <a:lstStyle/>
          <a:p>
            <a:pPr>
              <a:spcBef>
                <a:spcPct val="0"/>
              </a:spcBef>
            </a:pPr>
            <a:r>
              <a:rPr lang="en-US" sz="5274" b="1" dirty="0">
                <a:solidFill>
                  <a:srgbClr val="FF0000"/>
                </a:solidFill>
              </a:rPr>
              <a:t>Using the GROW model during a Performance Conversation</a:t>
            </a:r>
            <a:endParaRPr lang="en-US" sz="5274" b="1" dirty="0">
              <a:solidFill>
                <a:srgbClr val="FF0000"/>
              </a:solidFill>
              <a:latin typeface="+mj-lt"/>
              <a:ea typeface="+mj-ea"/>
              <a:cs typeface="+mj-cs"/>
            </a:endParaRPr>
          </a:p>
        </p:txBody>
      </p:sp>
      <p:sp>
        <p:nvSpPr>
          <p:cNvPr id="6" name="TextBox 5">
            <a:hlinkClick r:id="rId3"/>
          </p:cNvPr>
          <p:cNvSpPr txBox="1"/>
          <p:nvPr/>
        </p:nvSpPr>
        <p:spPr>
          <a:xfrm>
            <a:off x="-35179" y="10603449"/>
            <a:ext cx="20174458" cy="362856"/>
          </a:xfrm>
          <a:prstGeom prst="rect">
            <a:avLst/>
          </a:prstGeom>
          <a:noFill/>
        </p:spPr>
        <p:txBody>
          <a:bodyPr wrap="square" rtlCol="0">
            <a:spAutoFit/>
          </a:bodyPr>
          <a:lstStyle/>
          <a:p>
            <a:pPr algn="r"/>
            <a:r>
              <a:rPr lang="en-US" altLang="ko-KR" sz="1758" b="1" dirty="0">
                <a:cs typeface="Arial" pitchFamily="34" charset="0"/>
              </a:rPr>
              <a:t>Corporate COE of L&amp;OD</a:t>
            </a:r>
            <a:endParaRPr lang="ko-KR" altLang="en-US" sz="1758" b="1" dirty="0">
              <a:cs typeface="Arial" pitchFamily="34" charset="0"/>
            </a:endParaRPr>
          </a:p>
        </p:txBody>
      </p:sp>
    </p:spTree>
    <p:extLst>
      <p:ext uri="{BB962C8B-B14F-4D97-AF65-F5344CB8AC3E}">
        <p14:creationId xmlns:p14="http://schemas.microsoft.com/office/powerpoint/2010/main" val="143970543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chemeClr val="accent1"/>
                </a:solidFill>
              </a:rPr>
              <a:t>GOA</a:t>
            </a:r>
            <a:r>
              <a:rPr lang="en-US" altLang="ko-KR" dirty="0"/>
              <a:t>LS</a:t>
            </a:r>
            <a:endParaRPr lang="ko-KR" altLang="en-US" dirty="0"/>
          </a:p>
        </p:txBody>
      </p:sp>
      <p:grpSp>
        <p:nvGrpSpPr>
          <p:cNvPr id="17" name="Group 16"/>
          <p:cNvGrpSpPr/>
          <p:nvPr/>
        </p:nvGrpSpPr>
        <p:grpSpPr>
          <a:xfrm>
            <a:off x="14779378" y="3615350"/>
            <a:ext cx="4450576" cy="1775326"/>
            <a:chOff x="2113657" y="4283314"/>
            <a:chExt cx="3647460" cy="807873"/>
          </a:xfrm>
        </p:grpSpPr>
        <p:sp>
          <p:nvSpPr>
            <p:cNvPr id="18" name="TextBox 17"/>
            <p:cNvSpPr txBox="1"/>
            <p:nvPr/>
          </p:nvSpPr>
          <p:spPr>
            <a:xfrm>
              <a:off x="2113657" y="4495163"/>
              <a:ext cx="3647456" cy="596024"/>
            </a:xfrm>
            <a:prstGeom prst="rect">
              <a:avLst/>
            </a:prstGeom>
            <a:noFill/>
          </p:spPr>
          <p:txBody>
            <a:bodyPr wrap="square" rtlCol="0">
              <a:spAutoFit/>
            </a:bodyPr>
            <a:lstStyle/>
            <a:p>
              <a:r>
                <a:rPr lang="en-US" sz="2637" dirty="0"/>
                <a:t>How would you know you were being successful if you achieved your goal?</a:t>
              </a:r>
            </a:p>
          </p:txBody>
        </p:sp>
        <p:sp>
          <p:nvSpPr>
            <p:cNvPr id="19" name="TextBox 18"/>
            <p:cNvSpPr txBox="1"/>
            <p:nvPr/>
          </p:nvSpPr>
          <p:spPr>
            <a:xfrm>
              <a:off x="2113657" y="4283314"/>
              <a:ext cx="3647460" cy="226686"/>
            </a:xfrm>
            <a:prstGeom prst="rect">
              <a:avLst/>
            </a:prstGeom>
            <a:noFill/>
          </p:spPr>
          <p:txBody>
            <a:bodyPr wrap="square" rtlCol="0">
              <a:spAutoFit/>
            </a:bodyPr>
            <a:lstStyle/>
            <a:p>
              <a:r>
                <a:rPr lang="en-US" altLang="ko-KR" sz="2637" b="1" dirty="0">
                  <a:solidFill>
                    <a:schemeClr val="tx1">
                      <a:lumMod val="75000"/>
                      <a:lumOff val="25000"/>
                    </a:schemeClr>
                  </a:solidFill>
                  <a:cs typeface="Arial" pitchFamily="34" charset="0"/>
                </a:rPr>
                <a:t>Goals</a:t>
              </a:r>
              <a:endParaRPr lang="ko-KR" altLang="en-US" sz="2637" b="1" dirty="0">
                <a:solidFill>
                  <a:schemeClr val="tx1">
                    <a:lumMod val="75000"/>
                    <a:lumOff val="25000"/>
                  </a:schemeClr>
                </a:solidFill>
                <a:cs typeface="Arial" pitchFamily="34" charset="0"/>
              </a:endParaRPr>
            </a:p>
          </p:txBody>
        </p:sp>
      </p:grpSp>
      <p:grpSp>
        <p:nvGrpSpPr>
          <p:cNvPr id="12" name="Group 11"/>
          <p:cNvGrpSpPr/>
          <p:nvPr/>
        </p:nvGrpSpPr>
        <p:grpSpPr>
          <a:xfrm>
            <a:off x="5285726" y="4855073"/>
            <a:ext cx="9532669" cy="3867360"/>
            <a:chOff x="1676822" y="1935939"/>
            <a:chExt cx="4787369" cy="1942213"/>
          </a:xfrm>
        </p:grpSpPr>
        <p:grpSp>
          <p:nvGrpSpPr>
            <p:cNvPr id="8" name="Group 7"/>
            <p:cNvGrpSpPr/>
            <p:nvPr/>
          </p:nvGrpSpPr>
          <p:grpSpPr>
            <a:xfrm rot="2700000">
              <a:off x="5168191" y="1359939"/>
              <a:ext cx="720000" cy="1872000"/>
              <a:chOff x="7526709" y="1059582"/>
              <a:chExt cx="720000" cy="1872000"/>
            </a:xfrm>
          </p:grpSpPr>
          <p:sp>
            <p:nvSpPr>
              <p:cNvPr id="3" name="Rounded Rectangle 2"/>
              <p:cNvSpPr/>
              <p:nvPr/>
            </p:nvSpPr>
            <p:spPr>
              <a:xfrm>
                <a:off x="7526709" y="1059582"/>
                <a:ext cx="720000" cy="1872000"/>
              </a:xfrm>
              <a:prstGeom prst="roundRect">
                <a:avLst>
                  <a:gd name="adj" fmla="val 50000"/>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4" name="Oval 3"/>
              <p:cNvSpPr/>
              <p:nvPr/>
            </p:nvSpPr>
            <p:spPr>
              <a:xfrm>
                <a:off x="7526709" y="1059582"/>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grpSp>
        <p:grpSp>
          <p:nvGrpSpPr>
            <p:cNvPr id="5" name="Group 4"/>
            <p:cNvGrpSpPr/>
            <p:nvPr/>
          </p:nvGrpSpPr>
          <p:grpSpPr>
            <a:xfrm rot="5400000">
              <a:off x="2252822" y="2582152"/>
              <a:ext cx="720000" cy="1872000"/>
              <a:chOff x="6228184" y="1851750"/>
              <a:chExt cx="720000" cy="1872000"/>
            </a:xfrm>
          </p:grpSpPr>
          <p:sp>
            <p:nvSpPr>
              <p:cNvPr id="6" name="Rounded Rectangle 5"/>
              <p:cNvSpPr/>
              <p:nvPr/>
            </p:nvSpPr>
            <p:spPr>
              <a:xfrm>
                <a:off x="6228184" y="1851750"/>
                <a:ext cx="720000" cy="1872000"/>
              </a:xfrm>
              <a:prstGeom prst="roundRect">
                <a:avLst>
                  <a:gd name="adj" fmla="val 50000"/>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7" name="Oval 6"/>
              <p:cNvSpPr/>
              <p:nvPr/>
            </p:nvSpPr>
            <p:spPr>
              <a:xfrm>
                <a:off x="6228184" y="3003750"/>
                <a:ext cx="720000" cy="720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grpSp>
        <p:sp>
          <p:nvSpPr>
            <p:cNvPr id="11" name="Rounded Rectangle 10"/>
            <p:cNvSpPr/>
            <p:nvPr/>
          </p:nvSpPr>
          <p:spPr>
            <a:xfrm rot="5400000">
              <a:off x="4201501" y="1762891"/>
              <a:ext cx="720000" cy="1872000"/>
            </a:xfrm>
            <a:prstGeom prst="roundRect">
              <a:avLst>
                <a:gd name="adj" fmla="val 50000"/>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26" name="Rounded Rectangle 25"/>
            <p:cNvSpPr/>
            <p:nvPr/>
          </p:nvSpPr>
          <p:spPr>
            <a:xfrm rot="2700000">
              <a:off x="3227400" y="2173161"/>
              <a:ext cx="720000" cy="1872000"/>
            </a:xfrm>
            <a:prstGeom prst="roundRect">
              <a:avLst>
                <a:gd name="adj" fmla="val 50000"/>
              </a:avLst>
            </a:prstGeom>
            <a:solidFill>
              <a:schemeClr val="accent3">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grpSp>
      <p:grpSp>
        <p:nvGrpSpPr>
          <p:cNvPr id="28" name="Group 27"/>
          <p:cNvGrpSpPr/>
          <p:nvPr/>
        </p:nvGrpSpPr>
        <p:grpSpPr>
          <a:xfrm>
            <a:off x="13691572" y="5589364"/>
            <a:ext cx="4162976" cy="1775326"/>
            <a:chOff x="2113657" y="4283314"/>
            <a:chExt cx="3647460" cy="807873"/>
          </a:xfrm>
        </p:grpSpPr>
        <p:sp>
          <p:nvSpPr>
            <p:cNvPr id="29" name="TextBox 28"/>
            <p:cNvSpPr txBox="1"/>
            <p:nvPr/>
          </p:nvSpPr>
          <p:spPr>
            <a:xfrm>
              <a:off x="2113657" y="4495163"/>
              <a:ext cx="3647456" cy="596024"/>
            </a:xfrm>
            <a:prstGeom prst="rect">
              <a:avLst/>
            </a:prstGeom>
            <a:noFill/>
          </p:spPr>
          <p:txBody>
            <a:bodyPr wrap="square" rtlCol="0">
              <a:spAutoFit/>
            </a:bodyPr>
            <a:lstStyle/>
            <a:p>
              <a:r>
                <a:rPr lang="en-US" sz="2637" dirty="0"/>
                <a:t>How could you break this goal down into manageable chunks?</a:t>
              </a:r>
            </a:p>
          </p:txBody>
        </p:sp>
        <p:sp>
          <p:nvSpPr>
            <p:cNvPr id="30" name="TextBox 29"/>
            <p:cNvSpPr txBox="1"/>
            <p:nvPr/>
          </p:nvSpPr>
          <p:spPr>
            <a:xfrm>
              <a:off x="2113657" y="4283314"/>
              <a:ext cx="3647460" cy="226686"/>
            </a:xfrm>
            <a:prstGeom prst="rect">
              <a:avLst/>
            </a:prstGeom>
            <a:noFill/>
          </p:spPr>
          <p:txBody>
            <a:bodyPr wrap="square" rtlCol="0">
              <a:spAutoFit/>
            </a:bodyPr>
            <a:lstStyle/>
            <a:p>
              <a:r>
                <a:rPr lang="en-US" altLang="ko-KR" sz="2637" b="1" dirty="0">
                  <a:solidFill>
                    <a:schemeClr val="tx1">
                      <a:lumMod val="75000"/>
                      <a:lumOff val="25000"/>
                    </a:schemeClr>
                  </a:solidFill>
                  <a:cs typeface="Arial" pitchFamily="34" charset="0"/>
                </a:rPr>
                <a:t>Goals</a:t>
              </a:r>
              <a:endParaRPr lang="ko-KR" altLang="en-US" sz="2637" b="1" dirty="0">
                <a:solidFill>
                  <a:schemeClr val="tx1">
                    <a:lumMod val="75000"/>
                    <a:lumOff val="25000"/>
                  </a:schemeClr>
                </a:solidFill>
                <a:cs typeface="Arial" pitchFamily="34" charset="0"/>
              </a:endParaRPr>
            </a:p>
          </p:txBody>
        </p:sp>
      </p:grpSp>
      <p:grpSp>
        <p:nvGrpSpPr>
          <p:cNvPr id="34" name="Group 33"/>
          <p:cNvGrpSpPr/>
          <p:nvPr/>
        </p:nvGrpSpPr>
        <p:grpSpPr>
          <a:xfrm>
            <a:off x="7369667" y="3615357"/>
            <a:ext cx="4450576" cy="1369510"/>
            <a:chOff x="2113657" y="4283314"/>
            <a:chExt cx="3647460" cy="623204"/>
          </a:xfrm>
        </p:grpSpPr>
        <p:sp>
          <p:nvSpPr>
            <p:cNvPr id="35" name="TextBox 34"/>
            <p:cNvSpPr txBox="1"/>
            <p:nvPr/>
          </p:nvSpPr>
          <p:spPr>
            <a:xfrm>
              <a:off x="2113657" y="4495163"/>
              <a:ext cx="3647456" cy="411355"/>
            </a:xfrm>
            <a:prstGeom prst="rect">
              <a:avLst/>
            </a:prstGeom>
            <a:noFill/>
          </p:spPr>
          <p:txBody>
            <a:bodyPr wrap="square" rtlCol="0">
              <a:spAutoFit/>
            </a:bodyPr>
            <a:lstStyle/>
            <a:p>
              <a:r>
                <a:rPr lang="en-US" sz="2637" dirty="0"/>
                <a:t>What is it you would like to focus on?</a:t>
              </a:r>
            </a:p>
          </p:txBody>
        </p:sp>
        <p:sp>
          <p:nvSpPr>
            <p:cNvPr id="36" name="TextBox 35"/>
            <p:cNvSpPr txBox="1"/>
            <p:nvPr/>
          </p:nvSpPr>
          <p:spPr>
            <a:xfrm>
              <a:off x="2113657" y="4283314"/>
              <a:ext cx="3647460" cy="226686"/>
            </a:xfrm>
            <a:prstGeom prst="rect">
              <a:avLst/>
            </a:prstGeom>
            <a:noFill/>
          </p:spPr>
          <p:txBody>
            <a:bodyPr wrap="square" rtlCol="0">
              <a:spAutoFit/>
            </a:bodyPr>
            <a:lstStyle/>
            <a:p>
              <a:pPr algn="ctr"/>
              <a:r>
                <a:rPr lang="en-US" altLang="ko-KR" sz="2637" b="1" dirty="0">
                  <a:solidFill>
                    <a:schemeClr val="tx1">
                      <a:lumMod val="75000"/>
                      <a:lumOff val="25000"/>
                    </a:schemeClr>
                  </a:solidFill>
                  <a:cs typeface="Arial" pitchFamily="34" charset="0"/>
                </a:rPr>
                <a:t>Goals</a:t>
              </a:r>
              <a:endParaRPr lang="ko-KR" altLang="en-US" sz="2637" b="1" dirty="0">
                <a:solidFill>
                  <a:schemeClr val="tx1">
                    <a:lumMod val="75000"/>
                    <a:lumOff val="25000"/>
                  </a:schemeClr>
                </a:solidFill>
                <a:cs typeface="Arial" pitchFamily="34" charset="0"/>
              </a:endParaRPr>
            </a:p>
          </p:txBody>
        </p:sp>
      </p:grpSp>
      <p:grpSp>
        <p:nvGrpSpPr>
          <p:cNvPr id="37" name="Group 36"/>
          <p:cNvGrpSpPr/>
          <p:nvPr/>
        </p:nvGrpSpPr>
        <p:grpSpPr>
          <a:xfrm>
            <a:off x="10226119" y="7563379"/>
            <a:ext cx="4162976" cy="1775326"/>
            <a:chOff x="2113657" y="4283314"/>
            <a:chExt cx="3647460" cy="807873"/>
          </a:xfrm>
        </p:grpSpPr>
        <p:sp>
          <p:nvSpPr>
            <p:cNvPr id="38" name="TextBox 37"/>
            <p:cNvSpPr txBox="1"/>
            <p:nvPr/>
          </p:nvSpPr>
          <p:spPr>
            <a:xfrm>
              <a:off x="2113657" y="4495163"/>
              <a:ext cx="3647456" cy="596024"/>
            </a:xfrm>
            <a:prstGeom prst="rect">
              <a:avLst/>
            </a:prstGeom>
            <a:noFill/>
          </p:spPr>
          <p:txBody>
            <a:bodyPr wrap="square" rtlCol="0">
              <a:spAutoFit/>
            </a:bodyPr>
            <a:lstStyle/>
            <a:p>
              <a:r>
                <a:rPr lang="en-US" sz="2637" dirty="0"/>
                <a:t>What are all the things that would need to be done to achieve the goal?</a:t>
              </a:r>
            </a:p>
          </p:txBody>
        </p:sp>
        <p:sp>
          <p:nvSpPr>
            <p:cNvPr id="39" name="TextBox 38"/>
            <p:cNvSpPr txBox="1"/>
            <p:nvPr/>
          </p:nvSpPr>
          <p:spPr>
            <a:xfrm>
              <a:off x="2113657" y="4283314"/>
              <a:ext cx="3647460" cy="226686"/>
            </a:xfrm>
            <a:prstGeom prst="rect">
              <a:avLst/>
            </a:prstGeom>
            <a:noFill/>
          </p:spPr>
          <p:txBody>
            <a:bodyPr wrap="square" rtlCol="0">
              <a:spAutoFit/>
            </a:bodyPr>
            <a:lstStyle/>
            <a:p>
              <a:r>
                <a:rPr lang="en-US" altLang="ko-KR" sz="2637" b="1" dirty="0">
                  <a:solidFill>
                    <a:schemeClr val="tx1">
                      <a:lumMod val="75000"/>
                      <a:lumOff val="25000"/>
                    </a:schemeClr>
                  </a:solidFill>
                  <a:cs typeface="Arial" pitchFamily="34" charset="0"/>
                </a:rPr>
                <a:t>Goals</a:t>
              </a:r>
              <a:endParaRPr lang="ko-KR" altLang="en-US" sz="2637" b="1" dirty="0">
                <a:solidFill>
                  <a:schemeClr val="tx1">
                    <a:lumMod val="75000"/>
                    <a:lumOff val="25000"/>
                  </a:schemeClr>
                </a:solidFill>
                <a:cs typeface="Arial" pitchFamily="34" charset="0"/>
              </a:endParaRPr>
            </a:p>
          </p:txBody>
        </p:sp>
      </p:grpSp>
      <p:grpSp>
        <p:nvGrpSpPr>
          <p:cNvPr id="40" name="Group 39"/>
          <p:cNvGrpSpPr/>
          <p:nvPr/>
        </p:nvGrpSpPr>
        <p:grpSpPr>
          <a:xfrm>
            <a:off x="3564220" y="5249408"/>
            <a:ext cx="4450576" cy="1369510"/>
            <a:chOff x="2113657" y="4283314"/>
            <a:chExt cx="3647460" cy="623204"/>
          </a:xfrm>
        </p:grpSpPr>
        <p:sp>
          <p:nvSpPr>
            <p:cNvPr id="41" name="TextBox 40"/>
            <p:cNvSpPr txBox="1"/>
            <p:nvPr/>
          </p:nvSpPr>
          <p:spPr>
            <a:xfrm>
              <a:off x="2113657" y="4495163"/>
              <a:ext cx="3647456" cy="411355"/>
            </a:xfrm>
            <a:prstGeom prst="rect">
              <a:avLst/>
            </a:prstGeom>
            <a:noFill/>
          </p:spPr>
          <p:txBody>
            <a:bodyPr wrap="square" rtlCol="0">
              <a:spAutoFit/>
            </a:bodyPr>
            <a:lstStyle/>
            <a:p>
              <a:r>
                <a:rPr lang="en-US" sz="2637" dirty="0"/>
                <a:t>What would you like to </a:t>
              </a:r>
              <a:br>
                <a:rPr lang="en-US" sz="2637" dirty="0"/>
              </a:br>
              <a:r>
                <a:rPr lang="en-US" sz="2637" dirty="0"/>
                <a:t>achieve</a:t>
              </a:r>
              <a:endParaRPr lang="en-US" altLang="ko-KR" sz="2637" dirty="0">
                <a:solidFill>
                  <a:schemeClr val="tx1">
                    <a:lumMod val="75000"/>
                    <a:lumOff val="25000"/>
                  </a:schemeClr>
                </a:solidFill>
                <a:cs typeface="Arial" pitchFamily="34" charset="0"/>
              </a:endParaRPr>
            </a:p>
          </p:txBody>
        </p:sp>
        <p:sp>
          <p:nvSpPr>
            <p:cNvPr id="42" name="TextBox 41"/>
            <p:cNvSpPr txBox="1"/>
            <p:nvPr/>
          </p:nvSpPr>
          <p:spPr>
            <a:xfrm>
              <a:off x="2113657" y="4283314"/>
              <a:ext cx="3647460" cy="226686"/>
            </a:xfrm>
            <a:prstGeom prst="rect">
              <a:avLst/>
            </a:prstGeom>
            <a:noFill/>
          </p:spPr>
          <p:txBody>
            <a:bodyPr wrap="square" rtlCol="0">
              <a:spAutoFit/>
            </a:bodyPr>
            <a:lstStyle/>
            <a:p>
              <a:pPr algn="r"/>
              <a:r>
                <a:rPr lang="en-US" altLang="ko-KR" sz="2637" b="1" dirty="0">
                  <a:solidFill>
                    <a:schemeClr val="tx1">
                      <a:lumMod val="75000"/>
                      <a:lumOff val="25000"/>
                    </a:schemeClr>
                  </a:solidFill>
                  <a:cs typeface="Arial" pitchFamily="34" charset="0"/>
                </a:rPr>
                <a:t>Goals	</a:t>
              </a:r>
              <a:endParaRPr lang="ko-KR" altLang="en-US" sz="2637" b="1" dirty="0">
                <a:solidFill>
                  <a:schemeClr val="tx1">
                    <a:lumMod val="75000"/>
                    <a:lumOff val="25000"/>
                  </a:schemeClr>
                </a:solidFill>
                <a:cs typeface="Arial" pitchFamily="34" charset="0"/>
              </a:endParaRPr>
            </a:p>
          </p:txBody>
        </p:sp>
      </p:grpSp>
      <p:grpSp>
        <p:nvGrpSpPr>
          <p:cNvPr id="43" name="Group 42"/>
          <p:cNvGrpSpPr/>
          <p:nvPr/>
        </p:nvGrpSpPr>
        <p:grpSpPr>
          <a:xfrm>
            <a:off x="718778" y="7062659"/>
            <a:ext cx="4450576" cy="1775326"/>
            <a:chOff x="2113657" y="4283314"/>
            <a:chExt cx="3647460" cy="807873"/>
          </a:xfrm>
        </p:grpSpPr>
        <p:sp>
          <p:nvSpPr>
            <p:cNvPr id="44" name="TextBox 43"/>
            <p:cNvSpPr txBox="1"/>
            <p:nvPr/>
          </p:nvSpPr>
          <p:spPr>
            <a:xfrm>
              <a:off x="2113657" y="4495163"/>
              <a:ext cx="3647456" cy="596024"/>
            </a:xfrm>
            <a:prstGeom prst="rect">
              <a:avLst/>
            </a:prstGeom>
            <a:noFill/>
          </p:spPr>
          <p:txBody>
            <a:bodyPr wrap="square" rtlCol="0">
              <a:spAutoFit/>
            </a:bodyPr>
            <a:lstStyle/>
            <a:p>
              <a:r>
                <a:rPr lang="en-US" sz="2637" dirty="0"/>
                <a:t>What would you like to happen that is not happening</a:t>
              </a:r>
              <a:br>
                <a:rPr lang="en-US" sz="2637" dirty="0"/>
              </a:br>
              <a:r>
                <a:rPr lang="en-US" sz="2637" dirty="0"/>
                <a:t> now</a:t>
              </a:r>
              <a:endParaRPr lang="en-US" altLang="ko-KR" sz="2637" dirty="0">
                <a:solidFill>
                  <a:schemeClr val="tx1">
                    <a:lumMod val="75000"/>
                    <a:lumOff val="25000"/>
                  </a:schemeClr>
                </a:solidFill>
                <a:cs typeface="Arial" pitchFamily="34" charset="0"/>
              </a:endParaRPr>
            </a:p>
          </p:txBody>
        </p:sp>
        <p:sp>
          <p:nvSpPr>
            <p:cNvPr id="45" name="TextBox 44"/>
            <p:cNvSpPr txBox="1"/>
            <p:nvPr/>
          </p:nvSpPr>
          <p:spPr>
            <a:xfrm>
              <a:off x="2113657" y="4283314"/>
              <a:ext cx="3647460" cy="226686"/>
            </a:xfrm>
            <a:prstGeom prst="rect">
              <a:avLst/>
            </a:prstGeom>
            <a:noFill/>
          </p:spPr>
          <p:txBody>
            <a:bodyPr wrap="square" rtlCol="0">
              <a:spAutoFit/>
            </a:bodyPr>
            <a:lstStyle/>
            <a:p>
              <a:pPr algn="ctr"/>
              <a:r>
                <a:rPr lang="en-US" altLang="ko-KR" sz="2637" b="1" dirty="0">
                  <a:solidFill>
                    <a:schemeClr val="tx1">
                      <a:lumMod val="75000"/>
                      <a:lumOff val="25000"/>
                    </a:schemeClr>
                  </a:solidFill>
                  <a:cs typeface="Arial" pitchFamily="34" charset="0"/>
                </a:rPr>
                <a:t>Goals </a:t>
              </a:r>
              <a:endParaRPr lang="ko-KR" altLang="en-US" sz="2637" b="1" dirty="0">
                <a:solidFill>
                  <a:schemeClr val="tx1">
                    <a:lumMod val="75000"/>
                    <a:lumOff val="25000"/>
                  </a:schemeClr>
                </a:solidFill>
                <a:cs typeface="Arial" pitchFamily="34" charset="0"/>
              </a:endParaRPr>
            </a:p>
          </p:txBody>
        </p:sp>
      </p:grpSp>
      <p:sp>
        <p:nvSpPr>
          <p:cNvPr id="46" name="Oval 21"/>
          <p:cNvSpPr>
            <a:spLocks noChangeAspect="1"/>
          </p:cNvSpPr>
          <p:nvPr/>
        </p:nvSpPr>
        <p:spPr>
          <a:xfrm>
            <a:off x="13407862" y="4400153"/>
            <a:ext cx="715520" cy="72149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47" name="Rectangle 9"/>
          <p:cNvSpPr/>
          <p:nvPr/>
        </p:nvSpPr>
        <p:spPr>
          <a:xfrm>
            <a:off x="9615889" y="6071084"/>
            <a:ext cx="642918" cy="60182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16" dirty="0"/>
          </a:p>
        </p:txBody>
      </p:sp>
      <p:sp>
        <p:nvSpPr>
          <p:cNvPr id="48" name="Rectangle 23"/>
          <p:cNvSpPr/>
          <p:nvPr/>
        </p:nvSpPr>
        <p:spPr>
          <a:xfrm>
            <a:off x="11820242" y="6138641"/>
            <a:ext cx="762781" cy="44868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16" dirty="0"/>
          </a:p>
        </p:txBody>
      </p:sp>
      <p:sp>
        <p:nvSpPr>
          <p:cNvPr id="49" name="Rectangle 30"/>
          <p:cNvSpPr/>
          <p:nvPr/>
        </p:nvSpPr>
        <p:spPr>
          <a:xfrm>
            <a:off x="5714539" y="7718427"/>
            <a:ext cx="576023" cy="574338"/>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50" name="Oval 7"/>
          <p:cNvSpPr/>
          <p:nvPr/>
        </p:nvSpPr>
        <p:spPr>
          <a:xfrm>
            <a:off x="7985470" y="7664030"/>
            <a:ext cx="683133" cy="68313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51" name="Rectangle 50"/>
          <p:cNvSpPr/>
          <p:nvPr/>
        </p:nvSpPr>
        <p:spPr>
          <a:xfrm>
            <a:off x="-75296" y="2011990"/>
            <a:ext cx="19256965" cy="1174424"/>
          </a:xfrm>
          <a:prstGeom prst="rect">
            <a:avLst/>
          </a:prstGeom>
        </p:spPr>
        <p:txBody>
          <a:bodyPr wrap="square">
            <a:spAutoFit/>
          </a:bodyPr>
          <a:lstStyle/>
          <a:p>
            <a:r>
              <a:rPr lang="en-US" sz="3516" dirty="0"/>
              <a:t>The GROW model starts with establishing a goal. It could be a performance goal, a </a:t>
            </a:r>
            <a:br>
              <a:rPr lang="en-US" sz="3516" dirty="0"/>
            </a:br>
            <a:r>
              <a:rPr lang="en-US" sz="3516" dirty="0"/>
              <a:t>developmental goal, a problem to solve or a decision to make.</a:t>
            </a:r>
          </a:p>
        </p:txBody>
      </p:sp>
    </p:spTree>
    <p:extLst>
      <p:ext uri="{BB962C8B-B14F-4D97-AF65-F5344CB8AC3E}">
        <p14:creationId xmlns:p14="http://schemas.microsoft.com/office/powerpoint/2010/main" val="117502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chemeClr val="accent1"/>
                </a:solidFill>
              </a:rPr>
              <a:t>REA</a:t>
            </a:r>
            <a:r>
              <a:rPr lang="en-US" altLang="ko-KR" dirty="0"/>
              <a:t>LITY</a:t>
            </a:r>
            <a:endParaRPr lang="ko-KR" altLang="en-US" dirty="0"/>
          </a:p>
        </p:txBody>
      </p:sp>
      <p:grpSp>
        <p:nvGrpSpPr>
          <p:cNvPr id="8" name="Group 7"/>
          <p:cNvGrpSpPr/>
          <p:nvPr/>
        </p:nvGrpSpPr>
        <p:grpSpPr>
          <a:xfrm>
            <a:off x="8395885" y="3024218"/>
            <a:ext cx="3191417" cy="1595939"/>
            <a:chOff x="5263852" y="2497372"/>
            <a:chExt cx="1727749" cy="864000"/>
          </a:xfrm>
        </p:grpSpPr>
        <p:sp>
          <p:nvSpPr>
            <p:cNvPr id="3" name="Right Triangle 2"/>
            <p:cNvSpPr/>
            <p:nvPr/>
          </p:nvSpPr>
          <p:spPr>
            <a:xfrm>
              <a:off x="6127601" y="2497372"/>
              <a:ext cx="864000" cy="864000"/>
            </a:xfrm>
            <a:prstGeom prst="rtTriangl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9" name="Right Triangle 8"/>
            <p:cNvSpPr/>
            <p:nvPr/>
          </p:nvSpPr>
          <p:spPr>
            <a:xfrm rot="16200000">
              <a:off x="5263852" y="2497372"/>
              <a:ext cx="864000" cy="864000"/>
            </a:xfrm>
            <a:prstGeom prst="rtTriangl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grpSp>
      <p:grpSp>
        <p:nvGrpSpPr>
          <p:cNvPr id="12" name="Group 11"/>
          <p:cNvGrpSpPr/>
          <p:nvPr/>
        </p:nvGrpSpPr>
        <p:grpSpPr>
          <a:xfrm rot="10800000">
            <a:off x="8456342" y="7716006"/>
            <a:ext cx="3191417" cy="1595939"/>
            <a:chOff x="5263852" y="2497372"/>
            <a:chExt cx="1727749" cy="864000"/>
          </a:xfrm>
        </p:grpSpPr>
        <p:sp>
          <p:nvSpPr>
            <p:cNvPr id="13" name="Right Triangle 12"/>
            <p:cNvSpPr/>
            <p:nvPr/>
          </p:nvSpPr>
          <p:spPr>
            <a:xfrm>
              <a:off x="6127601" y="2497372"/>
              <a:ext cx="864000" cy="864000"/>
            </a:xfrm>
            <a:prstGeom prst="rtTriangle">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14" name="Right Triangle 13"/>
            <p:cNvSpPr/>
            <p:nvPr/>
          </p:nvSpPr>
          <p:spPr>
            <a:xfrm rot="16200000">
              <a:off x="5263852" y="2497372"/>
              <a:ext cx="864000" cy="864000"/>
            </a:xfrm>
            <a:prstGeom prst="rtTriangle">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grpSp>
      <p:sp>
        <p:nvSpPr>
          <p:cNvPr id="15" name="TextBox 14"/>
          <p:cNvSpPr txBox="1"/>
          <p:nvPr/>
        </p:nvSpPr>
        <p:spPr>
          <a:xfrm>
            <a:off x="10052290" y="4660201"/>
            <a:ext cx="8860214" cy="903965"/>
          </a:xfrm>
          <a:prstGeom prst="rect">
            <a:avLst/>
          </a:prstGeom>
          <a:noFill/>
        </p:spPr>
        <p:txBody>
          <a:bodyPr wrap="square" rtlCol="0">
            <a:spAutoFit/>
          </a:bodyPr>
          <a:lstStyle/>
          <a:p>
            <a:r>
              <a:rPr lang="en-US" sz="2637" dirty="0"/>
              <a:t>What other factors are relevant and who else is relevant?</a:t>
            </a:r>
            <a:br>
              <a:rPr lang="en-US" sz="2637" dirty="0"/>
            </a:br>
            <a:r>
              <a:rPr lang="en-US" sz="2637" dirty="0"/>
              <a:t>When and how does this happen? </a:t>
            </a:r>
          </a:p>
        </p:txBody>
      </p:sp>
      <p:sp>
        <p:nvSpPr>
          <p:cNvPr id="16" name="TextBox 15"/>
          <p:cNvSpPr txBox="1"/>
          <p:nvPr/>
        </p:nvSpPr>
        <p:spPr>
          <a:xfrm>
            <a:off x="1191617" y="6722346"/>
            <a:ext cx="8860214" cy="903965"/>
          </a:xfrm>
          <a:prstGeom prst="rect">
            <a:avLst/>
          </a:prstGeom>
          <a:noFill/>
        </p:spPr>
        <p:txBody>
          <a:bodyPr wrap="square" rtlCol="0">
            <a:spAutoFit/>
          </a:bodyPr>
          <a:lstStyle/>
          <a:p>
            <a:r>
              <a:rPr lang="en-US" sz="2637" dirty="0"/>
              <a:t>What is that person’s perception of the situation?</a:t>
            </a:r>
            <a:br>
              <a:rPr lang="en-US" sz="2637" dirty="0"/>
            </a:br>
            <a:r>
              <a:rPr lang="en-US" sz="2637" dirty="0"/>
              <a:t>What have you tried so far?</a:t>
            </a:r>
          </a:p>
        </p:txBody>
      </p:sp>
      <p:sp>
        <p:nvSpPr>
          <p:cNvPr id="17" name="TextBox 16"/>
          <p:cNvSpPr txBox="1"/>
          <p:nvPr/>
        </p:nvSpPr>
        <p:spPr>
          <a:xfrm>
            <a:off x="1131621" y="4660205"/>
            <a:ext cx="8860214" cy="903965"/>
          </a:xfrm>
          <a:prstGeom prst="rect">
            <a:avLst/>
          </a:prstGeom>
          <a:noFill/>
        </p:spPr>
        <p:txBody>
          <a:bodyPr wrap="square" rtlCol="0">
            <a:spAutoFit/>
          </a:bodyPr>
          <a:lstStyle/>
          <a:p>
            <a:r>
              <a:rPr lang="en-US" sz="2637" dirty="0"/>
              <a:t>What is happening at the moment to derail your progress toward the goal?</a:t>
            </a:r>
          </a:p>
        </p:txBody>
      </p:sp>
      <p:sp>
        <p:nvSpPr>
          <p:cNvPr id="19" name="TextBox 18"/>
          <p:cNvSpPr txBox="1"/>
          <p:nvPr/>
        </p:nvSpPr>
        <p:spPr>
          <a:xfrm>
            <a:off x="10066087" y="6722343"/>
            <a:ext cx="8860214" cy="498150"/>
          </a:xfrm>
          <a:prstGeom prst="rect">
            <a:avLst/>
          </a:prstGeom>
          <a:noFill/>
        </p:spPr>
        <p:txBody>
          <a:bodyPr wrap="square" rtlCol="0">
            <a:spAutoFit/>
          </a:bodyPr>
          <a:lstStyle/>
          <a:p>
            <a:r>
              <a:rPr lang="en-US" sz="2637" dirty="0"/>
              <a:t>What else is conflicting with achieving this goal? </a:t>
            </a:r>
          </a:p>
        </p:txBody>
      </p:sp>
      <p:sp>
        <p:nvSpPr>
          <p:cNvPr id="10" name="Bent Arrow 9"/>
          <p:cNvSpPr/>
          <p:nvPr/>
        </p:nvSpPr>
        <p:spPr>
          <a:xfrm rot="5400000">
            <a:off x="4007710" y="1657938"/>
            <a:ext cx="1227991" cy="9275369"/>
          </a:xfrm>
          <a:prstGeom prst="bentArrow">
            <a:avLst>
              <a:gd name="adj1" fmla="val 25000"/>
              <a:gd name="adj2" fmla="val 25000"/>
              <a:gd name="adj3" fmla="val 33523"/>
              <a:gd name="adj4" fmla="val 437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solidFill>
                <a:schemeClr val="tx1"/>
              </a:solidFill>
            </a:endParaRPr>
          </a:p>
        </p:txBody>
      </p:sp>
      <p:sp>
        <p:nvSpPr>
          <p:cNvPr id="21" name="Bent Arrow 20"/>
          <p:cNvSpPr/>
          <p:nvPr/>
        </p:nvSpPr>
        <p:spPr>
          <a:xfrm rot="16200000">
            <a:off x="14836700" y="1576441"/>
            <a:ext cx="1227991" cy="9275369"/>
          </a:xfrm>
          <a:prstGeom prst="bentArrow">
            <a:avLst>
              <a:gd name="adj1" fmla="val 25000"/>
              <a:gd name="adj2" fmla="val 25000"/>
              <a:gd name="adj3" fmla="val 33523"/>
              <a:gd name="adj4" fmla="val 4375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solidFill>
                <a:schemeClr val="tx1"/>
              </a:solidFill>
            </a:endParaRPr>
          </a:p>
        </p:txBody>
      </p:sp>
      <p:sp>
        <p:nvSpPr>
          <p:cNvPr id="22" name="TextBox 21"/>
          <p:cNvSpPr txBox="1"/>
          <p:nvPr/>
        </p:nvSpPr>
        <p:spPr>
          <a:xfrm>
            <a:off x="8857740" y="3754181"/>
            <a:ext cx="1145538" cy="768672"/>
          </a:xfrm>
          <a:prstGeom prst="rect">
            <a:avLst/>
          </a:prstGeom>
          <a:noFill/>
        </p:spPr>
        <p:txBody>
          <a:bodyPr wrap="square" rtlCol="0">
            <a:spAutoFit/>
          </a:bodyPr>
          <a:lstStyle/>
          <a:p>
            <a:pPr algn="ctr"/>
            <a:r>
              <a:rPr lang="en-US" altLang="ko-KR" sz="4395" b="1" dirty="0">
                <a:cs typeface="Arial" pitchFamily="34" charset="0"/>
              </a:rPr>
              <a:t>A</a:t>
            </a:r>
            <a:endParaRPr lang="ko-KR" altLang="en-US" sz="4395" b="1" dirty="0">
              <a:cs typeface="Arial" pitchFamily="34" charset="0"/>
            </a:endParaRPr>
          </a:p>
        </p:txBody>
      </p:sp>
      <p:sp>
        <p:nvSpPr>
          <p:cNvPr id="23" name="TextBox 22"/>
          <p:cNvSpPr txBox="1"/>
          <p:nvPr/>
        </p:nvSpPr>
        <p:spPr>
          <a:xfrm>
            <a:off x="10003278" y="3727417"/>
            <a:ext cx="1145538" cy="768672"/>
          </a:xfrm>
          <a:prstGeom prst="rect">
            <a:avLst/>
          </a:prstGeom>
          <a:noFill/>
        </p:spPr>
        <p:txBody>
          <a:bodyPr wrap="square" rtlCol="0">
            <a:spAutoFit/>
          </a:bodyPr>
          <a:lstStyle/>
          <a:p>
            <a:pPr algn="ctr"/>
            <a:r>
              <a:rPr lang="en-US" altLang="ko-KR" sz="4395" b="1" dirty="0">
                <a:cs typeface="Arial" pitchFamily="34" charset="0"/>
              </a:rPr>
              <a:t>B</a:t>
            </a:r>
            <a:endParaRPr lang="ko-KR" altLang="en-US" sz="4395" b="1" dirty="0">
              <a:cs typeface="Arial" pitchFamily="34" charset="0"/>
            </a:endParaRPr>
          </a:p>
        </p:txBody>
      </p:sp>
      <p:sp>
        <p:nvSpPr>
          <p:cNvPr id="24" name="TextBox 23"/>
          <p:cNvSpPr txBox="1"/>
          <p:nvPr/>
        </p:nvSpPr>
        <p:spPr>
          <a:xfrm>
            <a:off x="8907932" y="7786171"/>
            <a:ext cx="1145538" cy="768672"/>
          </a:xfrm>
          <a:prstGeom prst="rect">
            <a:avLst/>
          </a:prstGeom>
          <a:noFill/>
        </p:spPr>
        <p:txBody>
          <a:bodyPr wrap="square" rtlCol="0">
            <a:spAutoFit/>
          </a:bodyPr>
          <a:lstStyle/>
          <a:p>
            <a:pPr algn="ctr"/>
            <a:r>
              <a:rPr lang="en-US" altLang="ko-KR" sz="4395" b="1" dirty="0">
                <a:solidFill>
                  <a:schemeClr val="accent1"/>
                </a:solidFill>
                <a:cs typeface="Arial" pitchFamily="34" charset="0"/>
              </a:rPr>
              <a:t>C</a:t>
            </a:r>
            <a:endParaRPr lang="ko-KR" altLang="en-US" sz="4395" b="1" dirty="0">
              <a:solidFill>
                <a:schemeClr val="accent1"/>
              </a:solidFill>
              <a:cs typeface="Arial" pitchFamily="34" charset="0"/>
            </a:endParaRPr>
          </a:p>
        </p:txBody>
      </p:sp>
      <p:sp>
        <p:nvSpPr>
          <p:cNvPr id="25" name="TextBox 24"/>
          <p:cNvSpPr txBox="1"/>
          <p:nvPr/>
        </p:nvSpPr>
        <p:spPr>
          <a:xfrm>
            <a:off x="10053467" y="7759407"/>
            <a:ext cx="1145538" cy="768672"/>
          </a:xfrm>
          <a:prstGeom prst="rect">
            <a:avLst/>
          </a:prstGeom>
          <a:noFill/>
        </p:spPr>
        <p:txBody>
          <a:bodyPr wrap="square" rtlCol="0">
            <a:spAutoFit/>
          </a:bodyPr>
          <a:lstStyle/>
          <a:p>
            <a:pPr algn="ctr"/>
            <a:r>
              <a:rPr lang="en-US" altLang="ko-KR" sz="4395" b="1" dirty="0">
                <a:solidFill>
                  <a:schemeClr val="accent1"/>
                </a:solidFill>
                <a:cs typeface="Arial" pitchFamily="34" charset="0"/>
              </a:rPr>
              <a:t>D</a:t>
            </a:r>
            <a:endParaRPr lang="ko-KR" altLang="en-US" sz="4395" b="1" dirty="0">
              <a:solidFill>
                <a:schemeClr val="accent1"/>
              </a:solidFill>
              <a:cs typeface="Arial" pitchFamily="34" charset="0"/>
            </a:endParaRPr>
          </a:p>
        </p:txBody>
      </p:sp>
      <p:sp>
        <p:nvSpPr>
          <p:cNvPr id="4" name="Rectangle 3"/>
          <p:cNvSpPr/>
          <p:nvPr/>
        </p:nvSpPr>
        <p:spPr>
          <a:xfrm>
            <a:off x="-15987" y="2234952"/>
            <a:ext cx="20104359" cy="1715598"/>
          </a:xfrm>
          <a:prstGeom prst="rect">
            <a:avLst/>
          </a:prstGeom>
        </p:spPr>
        <p:txBody>
          <a:bodyPr wrap="square">
            <a:spAutoFit/>
          </a:bodyPr>
          <a:lstStyle/>
          <a:p>
            <a:r>
              <a:rPr lang="en-US" sz="2637" dirty="0"/>
              <a:t>Helps you and your employee gain awareness </a:t>
            </a:r>
            <a:br>
              <a:rPr lang="en-US" sz="2637" dirty="0"/>
            </a:br>
            <a:r>
              <a:rPr lang="en-US" sz="2637" dirty="0"/>
              <a:t>of the current situation. The key is to take it</a:t>
            </a:r>
            <a:br>
              <a:rPr lang="en-US" sz="2637" dirty="0"/>
            </a:br>
            <a:r>
              <a:rPr lang="en-US" sz="2637" dirty="0"/>
              <a:t>slowly with your questions – </a:t>
            </a:r>
            <a:br>
              <a:rPr lang="en-US" sz="2637" dirty="0"/>
            </a:br>
            <a:endParaRPr lang="en-US" sz="2637" dirty="0"/>
          </a:p>
        </p:txBody>
      </p:sp>
      <p:sp>
        <p:nvSpPr>
          <p:cNvPr id="5" name="Rectangle 4"/>
          <p:cNvSpPr/>
          <p:nvPr/>
        </p:nvSpPr>
        <p:spPr>
          <a:xfrm>
            <a:off x="12227324" y="7550379"/>
            <a:ext cx="7319118" cy="1512915"/>
          </a:xfrm>
          <a:prstGeom prst="rect">
            <a:avLst/>
          </a:prstGeom>
        </p:spPr>
        <p:txBody>
          <a:bodyPr wrap="square">
            <a:spAutoFit/>
          </a:bodyPr>
          <a:lstStyle/>
          <a:p>
            <a:r>
              <a:rPr lang="en-US" sz="3077" dirty="0"/>
              <a:t>You need to allow for thinking time. Let the employee think about the question and reflect on his or her answers. </a:t>
            </a:r>
          </a:p>
        </p:txBody>
      </p:sp>
    </p:spTree>
    <p:extLst>
      <p:ext uri="{BB962C8B-B14F-4D97-AF65-F5344CB8AC3E}">
        <p14:creationId xmlns:p14="http://schemas.microsoft.com/office/powerpoint/2010/main" val="2379764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chemeClr val="accent1"/>
                </a:solidFill>
              </a:rPr>
              <a:t>OPT</a:t>
            </a:r>
            <a:r>
              <a:rPr lang="en-US" altLang="ko-KR" dirty="0"/>
              <a:t>IONS</a:t>
            </a:r>
            <a:endParaRPr lang="ko-KR" altLang="en-US" dirty="0"/>
          </a:p>
        </p:txBody>
      </p:sp>
      <p:grpSp>
        <p:nvGrpSpPr>
          <p:cNvPr id="10" name="Group 9"/>
          <p:cNvGrpSpPr/>
          <p:nvPr/>
        </p:nvGrpSpPr>
        <p:grpSpPr>
          <a:xfrm>
            <a:off x="5709949" y="3569922"/>
            <a:ext cx="8702925" cy="5403030"/>
            <a:chOff x="2843808" y="1545005"/>
            <a:chExt cx="3960320" cy="2458682"/>
          </a:xfrm>
        </p:grpSpPr>
        <p:sp>
          <p:nvSpPr>
            <p:cNvPr id="3" name="Rectangle 2"/>
            <p:cNvSpPr/>
            <p:nvPr/>
          </p:nvSpPr>
          <p:spPr>
            <a:xfrm>
              <a:off x="2843808" y="1563638"/>
              <a:ext cx="108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5" name="Rectangle 4"/>
            <p:cNvSpPr/>
            <p:nvPr/>
          </p:nvSpPr>
          <p:spPr>
            <a:xfrm>
              <a:off x="4283968" y="1563638"/>
              <a:ext cx="1080000" cy="1080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6" name="Rectangle 5"/>
            <p:cNvSpPr/>
            <p:nvPr/>
          </p:nvSpPr>
          <p:spPr>
            <a:xfrm>
              <a:off x="5724128" y="1563638"/>
              <a:ext cx="1080000" cy="10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7" name="Rectangle 6"/>
            <p:cNvSpPr/>
            <p:nvPr/>
          </p:nvSpPr>
          <p:spPr>
            <a:xfrm>
              <a:off x="2843808" y="2894372"/>
              <a:ext cx="1080000" cy="1080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8" name="Rectangle 7"/>
            <p:cNvSpPr/>
            <p:nvPr/>
          </p:nvSpPr>
          <p:spPr>
            <a:xfrm>
              <a:off x="4283968" y="2894372"/>
              <a:ext cx="1080000" cy="10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9" name="Rectangle 8"/>
            <p:cNvSpPr/>
            <p:nvPr/>
          </p:nvSpPr>
          <p:spPr>
            <a:xfrm>
              <a:off x="5724128" y="2894372"/>
              <a:ext cx="1080000" cy="1080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4" name="Rectangle 3"/>
            <p:cNvSpPr/>
            <p:nvPr/>
          </p:nvSpPr>
          <p:spPr>
            <a:xfrm>
              <a:off x="2843808" y="2751005"/>
              <a:ext cx="3960320" cy="3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11" name="Rectangle 10"/>
            <p:cNvSpPr/>
            <p:nvPr/>
          </p:nvSpPr>
          <p:spPr>
            <a:xfrm rot="5400000">
              <a:off x="2879888" y="2761687"/>
              <a:ext cx="2448000" cy="3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12" name="Rectangle 11"/>
            <p:cNvSpPr/>
            <p:nvPr/>
          </p:nvSpPr>
          <p:spPr>
            <a:xfrm rot="5400000">
              <a:off x="4320048" y="2751005"/>
              <a:ext cx="2448000" cy="3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grpSp>
      <p:sp>
        <p:nvSpPr>
          <p:cNvPr id="14" name="Oval 21"/>
          <p:cNvSpPr>
            <a:spLocks noChangeAspect="1"/>
          </p:cNvSpPr>
          <p:nvPr/>
        </p:nvSpPr>
        <p:spPr>
          <a:xfrm>
            <a:off x="12706098" y="4273077"/>
            <a:ext cx="1040223" cy="104891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15" name="Rectangle 9"/>
          <p:cNvSpPr/>
          <p:nvPr/>
        </p:nvSpPr>
        <p:spPr>
          <a:xfrm>
            <a:off x="6429277" y="7284403"/>
            <a:ext cx="934676" cy="87493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16" dirty="0"/>
          </a:p>
        </p:txBody>
      </p:sp>
      <p:sp>
        <p:nvSpPr>
          <p:cNvPr id="16" name="Rectangle 23"/>
          <p:cNvSpPr/>
          <p:nvPr/>
        </p:nvSpPr>
        <p:spPr>
          <a:xfrm>
            <a:off x="9506950" y="4471389"/>
            <a:ext cx="1108922" cy="652297"/>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16" dirty="0"/>
          </a:p>
        </p:txBody>
      </p:sp>
      <p:sp>
        <p:nvSpPr>
          <p:cNvPr id="17" name="Rectangle 30"/>
          <p:cNvSpPr/>
          <p:nvPr/>
        </p:nvSpPr>
        <p:spPr>
          <a:xfrm>
            <a:off x="6477904" y="4380056"/>
            <a:ext cx="837422" cy="83497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18" name="Oval 7"/>
          <p:cNvSpPr/>
          <p:nvPr/>
        </p:nvSpPr>
        <p:spPr>
          <a:xfrm>
            <a:off x="9564844" y="7225292"/>
            <a:ext cx="993139" cy="99313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20" name="Block Arc 14"/>
          <p:cNvSpPr/>
          <p:nvPr/>
        </p:nvSpPr>
        <p:spPr>
          <a:xfrm rot="16200000">
            <a:off x="12706442" y="7201750"/>
            <a:ext cx="1039540" cy="104022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solidFill>
                <a:schemeClr val="tx1"/>
              </a:solidFill>
            </a:endParaRPr>
          </a:p>
        </p:txBody>
      </p:sp>
      <p:grpSp>
        <p:nvGrpSpPr>
          <p:cNvPr id="25" name="Group 24"/>
          <p:cNvGrpSpPr/>
          <p:nvPr/>
        </p:nvGrpSpPr>
        <p:grpSpPr>
          <a:xfrm>
            <a:off x="14784619" y="3111314"/>
            <a:ext cx="4243856" cy="1369510"/>
            <a:chOff x="2113657" y="4283314"/>
            <a:chExt cx="3647460" cy="623204"/>
          </a:xfrm>
        </p:grpSpPr>
        <p:sp>
          <p:nvSpPr>
            <p:cNvPr id="26" name="TextBox 25"/>
            <p:cNvSpPr txBox="1"/>
            <p:nvPr/>
          </p:nvSpPr>
          <p:spPr>
            <a:xfrm>
              <a:off x="2113657" y="4495163"/>
              <a:ext cx="3647456" cy="411355"/>
            </a:xfrm>
            <a:prstGeom prst="rect">
              <a:avLst/>
            </a:prstGeom>
            <a:noFill/>
          </p:spPr>
          <p:txBody>
            <a:bodyPr wrap="square" rtlCol="0">
              <a:spAutoFit/>
            </a:bodyPr>
            <a:lstStyle/>
            <a:p>
              <a:r>
                <a:rPr lang="en-US" sz="2637" dirty="0"/>
                <a:t>What are the benefits and pitfalls of these options?</a:t>
              </a:r>
              <a:endParaRPr lang="en-US" altLang="ko-KR" sz="2637" dirty="0">
                <a:solidFill>
                  <a:schemeClr val="tx1">
                    <a:lumMod val="75000"/>
                    <a:lumOff val="25000"/>
                  </a:schemeClr>
                </a:solidFill>
                <a:cs typeface="Arial" pitchFamily="34" charset="0"/>
              </a:endParaRPr>
            </a:p>
          </p:txBody>
        </p:sp>
        <p:sp>
          <p:nvSpPr>
            <p:cNvPr id="27" name="TextBox 26"/>
            <p:cNvSpPr txBox="1"/>
            <p:nvPr/>
          </p:nvSpPr>
          <p:spPr>
            <a:xfrm>
              <a:off x="2113657" y="4283314"/>
              <a:ext cx="3647460" cy="226686"/>
            </a:xfrm>
            <a:prstGeom prst="rect">
              <a:avLst/>
            </a:prstGeom>
            <a:noFill/>
          </p:spPr>
          <p:txBody>
            <a:bodyPr wrap="square" rtlCol="0">
              <a:spAutoFit/>
            </a:bodyPr>
            <a:lstStyle/>
            <a:p>
              <a:r>
                <a:rPr lang="en-US" altLang="ko-KR" sz="2637" b="1" dirty="0">
                  <a:solidFill>
                    <a:schemeClr val="tx1">
                      <a:lumMod val="75000"/>
                      <a:lumOff val="25000"/>
                    </a:schemeClr>
                  </a:solidFill>
                  <a:cs typeface="Arial" pitchFamily="34" charset="0"/>
                </a:rPr>
                <a:t>OPTIONS</a:t>
              </a:r>
              <a:endParaRPr lang="ko-KR" altLang="en-US" sz="2637" b="1" dirty="0">
                <a:solidFill>
                  <a:schemeClr val="tx1">
                    <a:lumMod val="75000"/>
                    <a:lumOff val="25000"/>
                  </a:schemeClr>
                </a:solidFill>
                <a:cs typeface="Arial" pitchFamily="34" charset="0"/>
              </a:endParaRPr>
            </a:p>
          </p:txBody>
        </p:sp>
      </p:grpSp>
      <p:grpSp>
        <p:nvGrpSpPr>
          <p:cNvPr id="28" name="Group 27"/>
          <p:cNvGrpSpPr/>
          <p:nvPr/>
        </p:nvGrpSpPr>
        <p:grpSpPr>
          <a:xfrm>
            <a:off x="14806242" y="5204815"/>
            <a:ext cx="4243856" cy="1775326"/>
            <a:chOff x="2113657" y="4283314"/>
            <a:chExt cx="3647460" cy="807873"/>
          </a:xfrm>
        </p:grpSpPr>
        <p:sp>
          <p:nvSpPr>
            <p:cNvPr id="29" name="TextBox 28"/>
            <p:cNvSpPr txBox="1"/>
            <p:nvPr/>
          </p:nvSpPr>
          <p:spPr>
            <a:xfrm>
              <a:off x="2113657" y="4495163"/>
              <a:ext cx="3647456" cy="596024"/>
            </a:xfrm>
            <a:prstGeom prst="rect">
              <a:avLst/>
            </a:prstGeom>
            <a:noFill/>
          </p:spPr>
          <p:txBody>
            <a:bodyPr wrap="square" rtlCol="0">
              <a:spAutoFit/>
            </a:bodyPr>
            <a:lstStyle/>
            <a:p>
              <a:r>
                <a:rPr lang="en-US" sz="2637" dirty="0"/>
                <a:t>Which options are of </a:t>
              </a:r>
              <a:br>
                <a:rPr lang="en-US" sz="2637" dirty="0"/>
              </a:br>
              <a:r>
                <a:rPr lang="en-US" sz="2637" dirty="0"/>
                <a:t>interest to you?</a:t>
              </a:r>
              <a:br>
                <a:rPr lang="en-US" sz="2637" dirty="0"/>
              </a:br>
              <a:endParaRPr lang="en-US" altLang="ko-KR" sz="2637" dirty="0">
                <a:solidFill>
                  <a:schemeClr val="tx1">
                    <a:lumMod val="75000"/>
                    <a:lumOff val="25000"/>
                  </a:schemeClr>
                </a:solidFill>
                <a:cs typeface="Arial" pitchFamily="34" charset="0"/>
              </a:endParaRPr>
            </a:p>
          </p:txBody>
        </p:sp>
        <p:sp>
          <p:nvSpPr>
            <p:cNvPr id="30" name="TextBox 29"/>
            <p:cNvSpPr txBox="1"/>
            <p:nvPr/>
          </p:nvSpPr>
          <p:spPr>
            <a:xfrm>
              <a:off x="2113657" y="4283314"/>
              <a:ext cx="3647460" cy="226686"/>
            </a:xfrm>
            <a:prstGeom prst="rect">
              <a:avLst/>
            </a:prstGeom>
            <a:noFill/>
          </p:spPr>
          <p:txBody>
            <a:bodyPr wrap="square" rtlCol="0">
              <a:spAutoFit/>
            </a:bodyPr>
            <a:lstStyle/>
            <a:p>
              <a:r>
                <a:rPr lang="en-US" altLang="ko-KR" sz="2637" b="1" dirty="0">
                  <a:solidFill>
                    <a:schemeClr val="accent3"/>
                  </a:solidFill>
                  <a:cs typeface="Arial" pitchFamily="34" charset="0"/>
                </a:rPr>
                <a:t>OPTIONS</a:t>
              </a:r>
              <a:endParaRPr lang="ko-KR" altLang="en-US" sz="2637" b="1" dirty="0">
                <a:solidFill>
                  <a:schemeClr val="accent3"/>
                </a:solidFill>
                <a:cs typeface="Arial" pitchFamily="34" charset="0"/>
              </a:endParaRPr>
            </a:p>
          </p:txBody>
        </p:sp>
      </p:grpSp>
      <p:grpSp>
        <p:nvGrpSpPr>
          <p:cNvPr id="31" name="Group 30"/>
          <p:cNvGrpSpPr/>
          <p:nvPr/>
        </p:nvGrpSpPr>
        <p:grpSpPr>
          <a:xfrm>
            <a:off x="14827866" y="7298328"/>
            <a:ext cx="4243856" cy="2045721"/>
            <a:chOff x="2113657" y="4283314"/>
            <a:chExt cx="3647460" cy="930918"/>
          </a:xfrm>
        </p:grpSpPr>
        <p:sp>
          <p:nvSpPr>
            <p:cNvPr id="32" name="TextBox 31"/>
            <p:cNvSpPr txBox="1"/>
            <p:nvPr/>
          </p:nvSpPr>
          <p:spPr>
            <a:xfrm>
              <a:off x="2113657" y="4495163"/>
              <a:ext cx="3647456" cy="719069"/>
            </a:xfrm>
            <a:prstGeom prst="rect">
              <a:avLst/>
            </a:prstGeom>
            <a:noFill/>
          </p:spPr>
          <p:txBody>
            <a:bodyPr wrap="square" rtlCol="0">
              <a:spAutoFit/>
            </a:bodyPr>
            <a:lstStyle/>
            <a:p>
              <a:r>
                <a:rPr lang="en-US" sz="2417" dirty="0"/>
                <a:t>Rate from 1 to 10 your </a:t>
              </a:r>
            </a:p>
            <a:p>
              <a:r>
                <a:rPr lang="en-US" sz="2417" dirty="0"/>
                <a:t>assessment of the </a:t>
              </a:r>
              <a:br>
                <a:rPr lang="en-US" sz="2417" dirty="0"/>
              </a:br>
              <a:r>
                <a:rPr lang="en-US" sz="2417" dirty="0"/>
                <a:t>practicality of each of these options</a:t>
              </a:r>
              <a:endParaRPr lang="en-US" altLang="ko-KR" sz="2417" dirty="0">
                <a:solidFill>
                  <a:schemeClr val="tx1">
                    <a:lumMod val="75000"/>
                    <a:lumOff val="25000"/>
                  </a:schemeClr>
                </a:solidFill>
                <a:cs typeface="Arial" pitchFamily="34" charset="0"/>
              </a:endParaRPr>
            </a:p>
          </p:txBody>
        </p:sp>
        <p:sp>
          <p:nvSpPr>
            <p:cNvPr id="33" name="TextBox 32"/>
            <p:cNvSpPr txBox="1"/>
            <p:nvPr/>
          </p:nvSpPr>
          <p:spPr>
            <a:xfrm>
              <a:off x="2113657" y="4283314"/>
              <a:ext cx="3647460" cy="226686"/>
            </a:xfrm>
            <a:prstGeom prst="rect">
              <a:avLst/>
            </a:prstGeom>
            <a:noFill/>
          </p:spPr>
          <p:txBody>
            <a:bodyPr wrap="square" rtlCol="0">
              <a:spAutoFit/>
            </a:bodyPr>
            <a:lstStyle/>
            <a:p>
              <a:r>
                <a:rPr lang="en-US" altLang="ko-KR" sz="2637" b="1" dirty="0">
                  <a:solidFill>
                    <a:schemeClr val="tx1">
                      <a:lumMod val="75000"/>
                      <a:lumOff val="25000"/>
                    </a:schemeClr>
                  </a:solidFill>
                  <a:cs typeface="Arial" pitchFamily="34" charset="0"/>
                </a:rPr>
                <a:t>OPTIONS</a:t>
              </a:r>
              <a:endParaRPr lang="ko-KR" altLang="en-US" sz="2637" b="1" dirty="0">
                <a:solidFill>
                  <a:schemeClr val="tx1">
                    <a:lumMod val="75000"/>
                    <a:lumOff val="25000"/>
                  </a:schemeClr>
                </a:solidFill>
                <a:cs typeface="Arial" pitchFamily="34" charset="0"/>
              </a:endParaRPr>
            </a:p>
          </p:txBody>
        </p:sp>
      </p:grpSp>
      <p:grpSp>
        <p:nvGrpSpPr>
          <p:cNvPr id="34" name="Group 33"/>
          <p:cNvGrpSpPr/>
          <p:nvPr/>
        </p:nvGrpSpPr>
        <p:grpSpPr>
          <a:xfrm>
            <a:off x="1032380" y="3119664"/>
            <a:ext cx="4243856" cy="2417682"/>
            <a:chOff x="2113657" y="4283314"/>
            <a:chExt cx="3647460" cy="1100181"/>
          </a:xfrm>
        </p:grpSpPr>
        <p:sp>
          <p:nvSpPr>
            <p:cNvPr id="35" name="TextBox 34"/>
            <p:cNvSpPr txBox="1"/>
            <p:nvPr/>
          </p:nvSpPr>
          <p:spPr>
            <a:xfrm>
              <a:off x="2113657" y="4495163"/>
              <a:ext cx="3647458" cy="888332"/>
            </a:xfrm>
            <a:prstGeom prst="rect">
              <a:avLst/>
            </a:prstGeom>
            <a:noFill/>
          </p:spPr>
          <p:txBody>
            <a:bodyPr wrap="square" rtlCol="0">
              <a:spAutoFit/>
            </a:bodyPr>
            <a:lstStyle/>
            <a:p>
              <a:r>
                <a:rPr lang="en-US" sz="2417" dirty="0"/>
                <a:t>What possibilities for</a:t>
              </a:r>
              <a:br>
                <a:rPr lang="en-US" sz="2417" dirty="0"/>
              </a:br>
              <a:r>
                <a:rPr lang="en-US" sz="2417" dirty="0"/>
                <a:t>action do you see? Don’t </a:t>
              </a:r>
              <a:br>
                <a:rPr lang="en-US" sz="2417" dirty="0"/>
              </a:br>
              <a:r>
                <a:rPr lang="en-US" sz="2417" dirty="0"/>
                <a:t>worry about how realistic they are at this stage</a:t>
              </a:r>
              <a:br>
                <a:rPr lang="en-US" sz="2417" dirty="0"/>
              </a:br>
              <a:endParaRPr lang="en-US" sz="2417" dirty="0"/>
            </a:p>
          </p:txBody>
        </p:sp>
        <p:sp>
          <p:nvSpPr>
            <p:cNvPr id="36" name="TextBox 35"/>
            <p:cNvSpPr txBox="1"/>
            <p:nvPr/>
          </p:nvSpPr>
          <p:spPr>
            <a:xfrm>
              <a:off x="2113657" y="4283314"/>
              <a:ext cx="3647460" cy="226686"/>
            </a:xfrm>
            <a:prstGeom prst="rect">
              <a:avLst/>
            </a:prstGeom>
            <a:noFill/>
          </p:spPr>
          <p:txBody>
            <a:bodyPr wrap="square" rtlCol="0">
              <a:spAutoFit/>
            </a:bodyPr>
            <a:lstStyle/>
            <a:p>
              <a:r>
                <a:rPr lang="en-US" altLang="ko-KR" sz="2637" b="1" dirty="0">
                  <a:solidFill>
                    <a:schemeClr val="accent1"/>
                  </a:solidFill>
                  <a:cs typeface="Arial" pitchFamily="34" charset="0"/>
                </a:rPr>
                <a:t>OPTIONS</a:t>
              </a:r>
              <a:endParaRPr lang="ko-KR" altLang="en-US" sz="2637" b="1" dirty="0">
                <a:solidFill>
                  <a:schemeClr val="accent1"/>
                </a:solidFill>
                <a:cs typeface="Arial" pitchFamily="34" charset="0"/>
              </a:endParaRPr>
            </a:p>
          </p:txBody>
        </p:sp>
      </p:grpSp>
      <p:grpSp>
        <p:nvGrpSpPr>
          <p:cNvPr id="37" name="Group 36"/>
          <p:cNvGrpSpPr/>
          <p:nvPr/>
        </p:nvGrpSpPr>
        <p:grpSpPr>
          <a:xfrm>
            <a:off x="1054004" y="5506276"/>
            <a:ext cx="4243856" cy="1775326"/>
            <a:chOff x="2113657" y="4283314"/>
            <a:chExt cx="3647460" cy="807873"/>
          </a:xfrm>
        </p:grpSpPr>
        <p:sp>
          <p:nvSpPr>
            <p:cNvPr id="38" name="TextBox 37"/>
            <p:cNvSpPr txBox="1"/>
            <p:nvPr/>
          </p:nvSpPr>
          <p:spPr>
            <a:xfrm>
              <a:off x="2113657" y="4495163"/>
              <a:ext cx="3647456" cy="596024"/>
            </a:xfrm>
            <a:prstGeom prst="rect">
              <a:avLst/>
            </a:prstGeom>
            <a:noFill/>
          </p:spPr>
          <p:txBody>
            <a:bodyPr wrap="square" rtlCol="0">
              <a:spAutoFit/>
            </a:bodyPr>
            <a:lstStyle/>
            <a:p>
              <a:r>
                <a:rPr lang="en-US" sz="2637" dirty="0"/>
                <a:t>Who might be able to </a:t>
              </a:r>
              <a:br>
                <a:rPr lang="en-US" sz="2637" dirty="0"/>
              </a:br>
              <a:r>
                <a:rPr lang="en-US" sz="2637" dirty="0"/>
                <a:t>help you?</a:t>
              </a:r>
              <a:br>
                <a:rPr lang="en-US" sz="2637" dirty="0"/>
              </a:br>
              <a:endParaRPr lang="en-US" altLang="ko-KR" sz="2637" dirty="0">
                <a:solidFill>
                  <a:schemeClr val="tx1">
                    <a:lumMod val="75000"/>
                    <a:lumOff val="25000"/>
                  </a:schemeClr>
                </a:solidFill>
                <a:cs typeface="Arial" pitchFamily="34" charset="0"/>
              </a:endParaRPr>
            </a:p>
          </p:txBody>
        </p:sp>
        <p:sp>
          <p:nvSpPr>
            <p:cNvPr id="39" name="TextBox 38"/>
            <p:cNvSpPr txBox="1"/>
            <p:nvPr/>
          </p:nvSpPr>
          <p:spPr>
            <a:xfrm>
              <a:off x="2113657" y="4283314"/>
              <a:ext cx="3647460" cy="226686"/>
            </a:xfrm>
            <a:prstGeom prst="rect">
              <a:avLst/>
            </a:prstGeom>
            <a:noFill/>
          </p:spPr>
          <p:txBody>
            <a:bodyPr wrap="square" rtlCol="0">
              <a:spAutoFit/>
            </a:bodyPr>
            <a:lstStyle/>
            <a:p>
              <a:r>
                <a:rPr lang="en-US" altLang="ko-KR" sz="2637" b="1" dirty="0">
                  <a:solidFill>
                    <a:schemeClr val="tx1">
                      <a:lumMod val="75000"/>
                      <a:lumOff val="25000"/>
                    </a:schemeClr>
                  </a:solidFill>
                  <a:cs typeface="Arial" pitchFamily="34" charset="0"/>
                </a:rPr>
                <a:t>OPTIONS</a:t>
              </a:r>
              <a:endParaRPr lang="ko-KR" altLang="en-US" sz="2637" b="1" dirty="0">
                <a:solidFill>
                  <a:schemeClr val="tx1">
                    <a:lumMod val="75000"/>
                    <a:lumOff val="25000"/>
                  </a:schemeClr>
                </a:solidFill>
                <a:cs typeface="Arial" pitchFamily="34" charset="0"/>
              </a:endParaRPr>
            </a:p>
          </p:txBody>
        </p:sp>
      </p:grpSp>
      <p:grpSp>
        <p:nvGrpSpPr>
          <p:cNvPr id="40" name="Group 39"/>
          <p:cNvGrpSpPr/>
          <p:nvPr/>
        </p:nvGrpSpPr>
        <p:grpSpPr>
          <a:xfrm>
            <a:off x="1075628" y="7306698"/>
            <a:ext cx="4243856" cy="1775326"/>
            <a:chOff x="2113657" y="4283314"/>
            <a:chExt cx="3647460" cy="807873"/>
          </a:xfrm>
        </p:grpSpPr>
        <p:sp>
          <p:nvSpPr>
            <p:cNvPr id="41" name="TextBox 40"/>
            <p:cNvSpPr txBox="1"/>
            <p:nvPr/>
          </p:nvSpPr>
          <p:spPr>
            <a:xfrm>
              <a:off x="2113657" y="4495163"/>
              <a:ext cx="3647456" cy="596024"/>
            </a:xfrm>
            <a:prstGeom prst="rect">
              <a:avLst/>
            </a:prstGeom>
            <a:noFill/>
          </p:spPr>
          <p:txBody>
            <a:bodyPr wrap="square" rtlCol="0">
              <a:spAutoFit/>
            </a:bodyPr>
            <a:lstStyle/>
            <a:p>
              <a:r>
                <a:rPr lang="en-US" sz="2637" dirty="0"/>
                <a:t>Which options do you like the most?</a:t>
              </a:r>
              <a:br>
                <a:rPr lang="en-US" sz="2637" dirty="0"/>
              </a:br>
              <a:endParaRPr lang="en-US" altLang="ko-KR" sz="2637" dirty="0">
                <a:solidFill>
                  <a:schemeClr val="tx1">
                    <a:lumMod val="75000"/>
                    <a:lumOff val="25000"/>
                  </a:schemeClr>
                </a:solidFill>
                <a:cs typeface="Arial" pitchFamily="34" charset="0"/>
              </a:endParaRPr>
            </a:p>
          </p:txBody>
        </p:sp>
        <p:sp>
          <p:nvSpPr>
            <p:cNvPr id="42" name="TextBox 41"/>
            <p:cNvSpPr txBox="1"/>
            <p:nvPr/>
          </p:nvSpPr>
          <p:spPr>
            <a:xfrm>
              <a:off x="2113657" y="4283314"/>
              <a:ext cx="3647460" cy="226686"/>
            </a:xfrm>
            <a:prstGeom prst="rect">
              <a:avLst/>
            </a:prstGeom>
            <a:noFill/>
          </p:spPr>
          <p:txBody>
            <a:bodyPr wrap="square" rtlCol="0">
              <a:spAutoFit/>
            </a:bodyPr>
            <a:lstStyle/>
            <a:p>
              <a:r>
                <a:rPr lang="en-US" altLang="ko-KR" sz="2637" b="1" dirty="0">
                  <a:solidFill>
                    <a:schemeClr val="accent2"/>
                  </a:solidFill>
                  <a:cs typeface="Arial" pitchFamily="34" charset="0"/>
                </a:rPr>
                <a:t>OPTIONS</a:t>
              </a:r>
              <a:endParaRPr lang="ko-KR" altLang="en-US" sz="2637" b="1" dirty="0">
                <a:solidFill>
                  <a:schemeClr val="accent2"/>
                </a:solidFill>
                <a:cs typeface="Arial" pitchFamily="34" charset="0"/>
              </a:endParaRPr>
            </a:p>
          </p:txBody>
        </p:sp>
      </p:grpSp>
    </p:spTree>
    <p:extLst>
      <p:ext uri="{BB962C8B-B14F-4D97-AF65-F5344CB8AC3E}">
        <p14:creationId xmlns:p14="http://schemas.microsoft.com/office/powerpoint/2010/main" val="1170854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chemeClr val="accent1"/>
                </a:solidFill>
              </a:rPr>
              <a:t>WI</a:t>
            </a:r>
            <a:r>
              <a:rPr lang="en-US" altLang="ko-KR" dirty="0"/>
              <a:t>LL</a:t>
            </a:r>
            <a:endParaRPr lang="ko-KR" altLang="en-US" dirty="0"/>
          </a:p>
        </p:txBody>
      </p:sp>
      <p:grpSp>
        <p:nvGrpSpPr>
          <p:cNvPr id="23" name="Group 22"/>
          <p:cNvGrpSpPr/>
          <p:nvPr/>
        </p:nvGrpSpPr>
        <p:grpSpPr>
          <a:xfrm>
            <a:off x="5226132" y="4206410"/>
            <a:ext cx="9651837" cy="3560000"/>
            <a:chOff x="2375936" y="2061640"/>
            <a:chExt cx="4392128" cy="1620000"/>
          </a:xfrm>
        </p:grpSpPr>
        <p:sp>
          <p:nvSpPr>
            <p:cNvPr id="21" name="Diamond 20"/>
            <p:cNvSpPr/>
            <p:nvPr/>
          </p:nvSpPr>
          <p:spPr>
            <a:xfrm>
              <a:off x="5148064" y="2061640"/>
              <a:ext cx="1620000" cy="1620000"/>
            </a:xfrm>
            <a:prstGeom prst="diamond">
              <a:avLst/>
            </a:prstGeom>
            <a:gradFill>
              <a:gsLst>
                <a:gs pos="0">
                  <a:schemeClr val="accent3">
                    <a:lumMod val="60000"/>
                    <a:lumOff val="40000"/>
                  </a:schemeClr>
                </a:gs>
                <a:gs pos="10000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22" name="Diamond 21"/>
            <p:cNvSpPr/>
            <p:nvPr/>
          </p:nvSpPr>
          <p:spPr>
            <a:xfrm>
              <a:off x="2375936" y="2061640"/>
              <a:ext cx="1620000" cy="1620000"/>
            </a:xfrm>
            <a:prstGeom prst="diamond">
              <a:avLst/>
            </a:prstGeom>
            <a:gradFill>
              <a:gsLst>
                <a:gs pos="0">
                  <a:schemeClr val="accent3">
                    <a:lumMod val="60000"/>
                    <a:lumOff val="40000"/>
                  </a:schemeClr>
                </a:gs>
                <a:gs pos="10000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19" name="Diamond 18"/>
            <p:cNvSpPr/>
            <p:nvPr/>
          </p:nvSpPr>
          <p:spPr>
            <a:xfrm>
              <a:off x="4572000" y="2241640"/>
              <a:ext cx="1260000" cy="1260000"/>
            </a:xfrm>
            <a:prstGeom prst="diamond">
              <a:avLst/>
            </a:prstGeom>
            <a:gradFill>
              <a:gsLst>
                <a:gs pos="0">
                  <a:schemeClr val="accent2">
                    <a:lumMod val="80000"/>
                    <a:lumOff val="20000"/>
                  </a:schemeClr>
                </a:gs>
                <a:gs pos="100000">
                  <a:schemeClr val="accent2">
                    <a:lumMod val="80000"/>
                    <a:lumOff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20" name="Diamond 19"/>
            <p:cNvSpPr/>
            <p:nvPr/>
          </p:nvSpPr>
          <p:spPr>
            <a:xfrm>
              <a:off x="3312000" y="2241640"/>
              <a:ext cx="1260000" cy="1260000"/>
            </a:xfrm>
            <a:prstGeom prst="diamond">
              <a:avLst/>
            </a:prstGeom>
            <a:gradFill>
              <a:gsLst>
                <a:gs pos="0">
                  <a:schemeClr val="accent2">
                    <a:lumMod val="80000"/>
                    <a:lumOff val="20000"/>
                  </a:schemeClr>
                </a:gs>
                <a:gs pos="100000">
                  <a:schemeClr val="accent2">
                    <a:lumMod val="80000"/>
                    <a:lumOff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3" name="Diamond 2"/>
            <p:cNvSpPr/>
            <p:nvPr/>
          </p:nvSpPr>
          <p:spPr>
            <a:xfrm>
              <a:off x="4122958" y="2421640"/>
              <a:ext cx="900000" cy="900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grpSp>
      <p:sp>
        <p:nvSpPr>
          <p:cNvPr id="24" name="Oval 21"/>
          <p:cNvSpPr>
            <a:spLocks noChangeAspect="1"/>
          </p:cNvSpPr>
          <p:nvPr/>
        </p:nvSpPr>
        <p:spPr>
          <a:xfrm>
            <a:off x="14907005" y="4173803"/>
            <a:ext cx="715520" cy="72149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25" name="Rectangle 9"/>
          <p:cNvSpPr/>
          <p:nvPr/>
        </p:nvSpPr>
        <p:spPr>
          <a:xfrm>
            <a:off x="11326306" y="5657920"/>
            <a:ext cx="642918" cy="60182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16" dirty="0"/>
          </a:p>
        </p:txBody>
      </p:sp>
      <p:sp>
        <p:nvSpPr>
          <p:cNvPr id="26" name="Rectangle 23"/>
          <p:cNvSpPr/>
          <p:nvPr/>
        </p:nvSpPr>
        <p:spPr>
          <a:xfrm>
            <a:off x="13097968" y="5762074"/>
            <a:ext cx="762781" cy="44868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16" dirty="0"/>
          </a:p>
        </p:txBody>
      </p:sp>
      <p:sp>
        <p:nvSpPr>
          <p:cNvPr id="27" name="Rectangle 30"/>
          <p:cNvSpPr/>
          <p:nvPr/>
        </p:nvSpPr>
        <p:spPr>
          <a:xfrm>
            <a:off x="6254296" y="5637579"/>
            <a:ext cx="576023" cy="574338"/>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28" name="Oval 7"/>
          <p:cNvSpPr/>
          <p:nvPr/>
        </p:nvSpPr>
        <p:spPr>
          <a:xfrm>
            <a:off x="8170023" y="5644844"/>
            <a:ext cx="683133" cy="68313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29" name="Oval 21"/>
          <p:cNvSpPr>
            <a:spLocks noChangeAspect="1"/>
          </p:cNvSpPr>
          <p:nvPr/>
        </p:nvSpPr>
        <p:spPr>
          <a:xfrm>
            <a:off x="9700950" y="5604522"/>
            <a:ext cx="757454" cy="76378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grpSp>
        <p:nvGrpSpPr>
          <p:cNvPr id="30" name="Group 29"/>
          <p:cNvGrpSpPr/>
          <p:nvPr/>
        </p:nvGrpSpPr>
        <p:grpSpPr>
          <a:xfrm>
            <a:off x="736836" y="2979882"/>
            <a:ext cx="5179587" cy="1106863"/>
            <a:chOff x="2551705" y="4283314"/>
            <a:chExt cx="2357003" cy="503685"/>
          </a:xfrm>
        </p:grpSpPr>
        <p:sp>
          <p:nvSpPr>
            <p:cNvPr id="31" name="TextBox 30"/>
            <p:cNvSpPr txBox="1"/>
            <p:nvPr/>
          </p:nvSpPr>
          <p:spPr>
            <a:xfrm>
              <a:off x="2551707" y="4560313"/>
              <a:ext cx="2357001" cy="226686"/>
            </a:xfrm>
            <a:prstGeom prst="rect">
              <a:avLst/>
            </a:prstGeom>
            <a:noFill/>
          </p:spPr>
          <p:txBody>
            <a:bodyPr wrap="square" rtlCol="0">
              <a:spAutoFit/>
            </a:bodyPr>
            <a:lstStyle/>
            <a:p>
              <a:r>
                <a:rPr lang="en-US" sz="2637" dirty="0"/>
                <a:t>What are your next steps?</a:t>
              </a:r>
            </a:p>
          </p:txBody>
        </p:sp>
        <p:sp>
          <p:nvSpPr>
            <p:cNvPr id="32" name="TextBox 31"/>
            <p:cNvSpPr txBox="1"/>
            <p:nvPr/>
          </p:nvSpPr>
          <p:spPr>
            <a:xfrm>
              <a:off x="2551705" y="4283314"/>
              <a:ext cx="2336966" cy="226686"/>
            </a:xfrm>
            <a:prstGeom prst="rect">
              <a:avLst/>
            </a:prstGeom>
            <a:noFill/>
          </p:spPr>
          <p:txBody>
            <a:bodyPr wrap="square" rtlCol="0">
              <a:spAutoFit/>
            </a:bodyPr>
            <a:lstStyle/>
            <a:p>
              <a:r>
                <a:rPr lang="en-US" altLang="ko-KR" sz="2637" b="1" dirty="0">
                  <a:solidFill>
                    <a:schemeClr val="tx1">
                      <a:lumMod val="75000"/>
                      <a:lumOff val="25000"/>
                    </a:schemeClr>
                  </a:solidFill>
                  <a:cs typeface="Arial" pitchFamily="34" charset="0"/>
                </a:rPr>
                <a:t>WILL</a:t>
              </a:r>
              <a:endParaRPr lang="ko-KR" altLang="en-US" sz="2637" b="1" dirty="0">
                <a:solidFill>
                  <a:schemeClr val="tx1">
                    <a:lumMod val="75000"/>
                    <a:lumOff val="25000"/>
                  </a:schemeClr>
                </a:solidFill>
                <a:cs typeface="Arial" pitchFamily="34" charset="0"/>
              </a:endParaRPr>
            </a:p>
          </p:txBody>
        </p:sp>
      </p:grpSp>
      <p:grpSp>
        <p:nvGrpSpPr>
          <p:cNvPr id="33" name="Group 32"/>
          <p:cNvGrpSpPr/>
          <p:nvPr/>
        </p:nvGrpSpPr>
        <p:grpSpPr>
          <a:xfrm>
            <a:off x="715905" y="7395904"/>
            <a:ext cx="5179587" cy="1106863"/>
            <a:chOff x="2551705" y="4283314"/>
            <a:chExt cx="2357003" cy="503685"/>
          </a:xfrm>
        </p:grpSpPr>
        <p:sp>
          <p:nvSpPr>
            <p:cNvPr id="34" name="TextBox 33"/>
            <p:cNvSpPr txBox="1"/>
            <p:nvPr/>
          </p:nvSpPr>
          <p:spPr>
            <a:xfrm>
              <a:off x="2551707" y="4560313"/>
              <a:ext cx="2357001" cy="226686"/>
            </a:xfrm>
            <a:prstGeom prst="rect">
              <a:avLst/>
            </a:prstGeom>
            <a:noFill/>
          </p:spPr>
          <p:txBody>
            <a:bodyPr wrap="square" rtlCol="0">
              <a:spAutoFit/>
            </a:bodyPr>
            <a:lstStyle/>
            <a:p>
              <a:r>
                <a:rPr lang="en-US" sz="2637" dirty="0"/>
                <a:t>What might get in the way?</a:t>
              </a:r>
            </a:p>
          </p:txBody>
        </p:sp>
        <p:sp>
          <p:nvSpPr>
            <p:cNvPr id="35" name="TextBox 34"/>
            <p:cNvSpPr txBox="1"/>
            <p:nvPr/>
          </p:nvSpPr>
          <p:spPr>
            <a:xfrm>
              <a:off x="2551705" y="4283314"/>
              <a:ext cx="2336966" cy="226686"/>
            </a:xfrm>
            <a:prstGeom prst="rect">
              <a:avLst/>
            </a:prstGeom>
            <a:noFill/>
          </p:spPr>
          <p:txBody>
            <a:bodyPr wrap="square" rtlCol="0">
              <a:spAutoFit/>
            </a:bodyPr>
            <a:lstStyle/>
            <a:p>
              <a:pPr algn="r"/>
              <a:r>
                <a:rPr lang="en-US" altLang="ko-KR" sz="2637" b="1" dirty="0">
                  <a:solidFill>
                    <a:schemeClr val="tx1">
                      <a:lumMod val="75000"/>
                      <a:lumOff val="25000"/>
                    </a:schemeClr>
                  </a:solidFill>
                  <a:cs typeface="Arial" pitchFamily="34" charset="0"/>
                </a:rPr>
                <a:t>WILL</a:t>
              </a:r>
              <a:endParaRPr lang="ko-KR" altLang="en-US" sz="2637" b="1" dirty="0">
                <a:solidFill>
                  <a:schemeClr val="tx1">
                    <a:lumMod val="75000"/>
                    <a:lumOff val="25000"/>
                  </a:schemeClr>
                </a:solidFill>
                <a:cs typeface="Arial" pitchFamily="34" charset="0"/>
              </a:endParaRPr>
            </a:p>
          </p:txBody>
        </p:sp>
      </p:grpSp>
      <p:grpSp>
        <p:nvGrpSpPr>
          <p:cNvPr id="36" name="Group 35"/>
          <p:cNvGrpSpPr/>
          <p:nvPr/>
        </p:nvGrpSpPr>
        <p:grpSpPr>
          <a:xfrm>
            <a:off x="14232508" y="2979888"/>
            <a:ext cx="5179587" cy="1512679"/>
            <a:chOff x="2551705" y="4283314"/>
            <a:chExt cx="2357003" cy="688354"/>
          </a:xfrm>
        </p:grpSpPr>
        <p:sp>
          <p:nvSpPr>
            <p:cNvPr id="37" name="TextBox 36"/>
            <p:cNvSpPr txBox="1"/>
            <p:nvPr/>
          </p:nvSpPr>
          <p:spPr>
            <a:xfrm>
              <a:off x="2551707" y="4560313"/>
              <a:ext cx="2357001" cy="411355"/>
            </a:xfrm>
            <a:prstGeom prst="rect">
              <a:avLst/>
            </a:prstGeom>
            <a:noFill/>
          </p:spPr>
          <p:txBody>
            <a:bodyPr wrap="square" rtlCol="0">
              <a:spAutoFit/>
            </a:bodyPr>
            <a:lstStyle/>
            <a:p>
              <a:r>
                <a:rPr lang="en-US" sz="2637" dirty="0"/>
                <a:t>Precisely when will you take </a:t>
              </a:r>
              <a:br>
                <a:rPr lang="en-US" sz="2637" dirty="0"/>
              </a:br>
              <a:r>
                <a:rPr lang="en-US" sz="2637" dirty="0"/>
                <a:t>Them?</a:t>
              </a:r>
            </a:p>
          </p:txBody>
        </p:sp>
        <p:sp>
          <p:nvSpPr>
            <p:cNvPr id="38" name="TextBox 37"/>
            <p:cNvSpPr txBox="1"/>
            <p:nvPr/>
          </p:nvSpPr>
          <p:spPr>
            <a:xfrm>
              <a:off x="2551705" y="4283314"/>
              <a:ext cx="2336966" cy="226686"/>
            </a:xfrm>
            <a:prstGeom prst="rect">
              <a:avLst/>
            </a:prstGeom>
            <a:noFill/>
          </p:spPr>
          <p:txBody>
            <a:bodyPr wrap="square" rtlCol="0">
              <a:spAutoFit/>
            </a:bodyPr>
            <a:lstStyle/>
            <a:p>
              <a:r>
                <a:rPr lang="en-US" altLang="ko-KR" sz="2637" b="1" dirty="0">
                  <a:solidFill>
                    <a:schemeClr val="tx1">
                      <a:lumMod val="75000"/>
                      <a:lumOff val="25000"/>
                    </a:schemeClr>
                  </a:solidFill>
                  <a:cs typeface="Arial" pitchFamily="34" charset="0"/>
                </a:rPr>
                <a:t>WILL</a:t>
              </a:r>
              <a:endParaRPr lang="ko-KR" altLang="en-US" sz="2637" b="1" dirty="0">
                <a:solidFill>
                  <a:schemeClr val="tx1">
                    <a:lumMod val="75000"/>
                    <a:lumOff val="25000"/>
                  </a:schemeClr>
                </a:solidFill>
                <a:cs typeface="Arial" pitchFamily="34" charset="0"/>
              </a:endParaRPr>
            </a:p>
          </p:txBody>
        </p:sp>
      </p:grpSp>
      <p:grpSp>
        <p:nvGrpSpPr>
          <p:cNvPr id="39" name="Group 38"/>
          <p:cNvGrpSpPr/>
          <p:nvPr/>
        </p:nvGrpSpPr>
        <p:grpSpPr>
          <a:xfrm>
            <a:off x="14143649" y="7395901"/>
            <a:ext cx="5179587" cy="1918495"/>
            <a:chOff x="2551705" y="4283314"/>
            <a:chExt cx="2357003" cy="873023"/>
          </a:xfrm>
        </p:grpSpPr>
        <p:sp>
          <p:nvSpPr>
            <p:cNvPr id="40" name="TextBox 39"/>
            <p:cNvSpPr txBox="1"/>
            <p:nvPr/>
          </p:nvSpPr>
          <p:spPr>
            <a:xfrm>
              <a:off x="2551707" y="4560313"/>
              <a:ext cx="2357001" cy="596024"/>
            </a:xfrm>
            <a:prstGeom prst="rect">
              <a:avLst/>
            </a:prstGeom>
            <a:noFill/>
          </p:spPr>
          <p:txBody>
            <a:bodyPr wrap="square" rtlCol="0">
              <a:spAutoFit/>
            </a:bodyPr>
            <a:lstStyle/>
            <a:p>
              <a:r>
                <a:rPr lang="en-US" sz="2637" dirty="0"/>
                <a:t>Can you see some real benefit coming from this for yourself </a:t>
              </a:r>
              <a:br>
                <a:rPr lang="en-US" sz="2637" dirty="0"/>
              </a:br>
              <a:r>
                <a:rPr lang="en-US" sz="2637" dirty="0"/>
                <a:t>and others?</a:t>
              </a:r>
            </a:p>
          </p:txBody>
        </p:sp>
        <p:sp>
          <p:nvSpPr>
            <p:cNvPr id="41" name="TextBox 40"/>
            <p:cNvSpPr txBox="1"/>
            <p:nvPr/>
          </p:nvSpPr>
          <p:spPr>
            <a:xfrm>
              <a:off x="2551705" y="4283314"/>
              <a:ext cx="2336966" cy="226686"/>
            </a:xfrm>
            <a:prstGeom prst="rect">
              <a:avLst/>
            </a:prstGeom>
            <a:noFill/>
          </p:spPr>
          <p:txBody>
            <a:bodyPr wrap="square" rtlCol="0">
              <a:spAutoFit/>
            </a:bodyPr>
            <a:lstStyle/>
            <a:p>
              <a:r>
                <a:rPr lang="en-US" altLang="ko-KR" sz="2637" b="1" dirty="0">
                  <a:solidFill>
                    <a:schemeClr val="tx1">
                      <a:lumMod val="75000"/>
                      <a:lumOff val="25000"/>
                    </a:schemeClr>
                  </a:solidFill>
                  <a:cs typeface="Arial" pitchFamily="34" charset="0"/>
                </a:rPr>
                <a:t>WILL</a:t>
              </a:r>
              <a:endParaRPr lang="ko-KR" altLang="en-US" sz="2637" b="1" dirty="0">
                <a:solidFill>
                  <a:schemeClr val="tx1">
                    <a:lumMod val="75000"/>
                    <a:lumOff val="25000"/>
                  </a:schemeClr>
                </a:solidFill>
                <a:cs typeface="Arial" pitchFamily="34" charset="0"/>
              </a:endParaRPr>
            </a:p>
          </p:txBody>
        </p:sp>
      </p:grpSp>
      <p:grpSp>
        <p:nvGrpSpPr>
          <p:cNvPr id="42" name="Group 41"/>
          <p:cNvGrpSpPr/>
          <p:nvPr/>
        </p:nvGrpSpPr>
        <p:grpSpPr>
          <a:xfrm>
            <a:off x="7468946" y="7456393"/>
            <a:ext cx="5179587" cy="1106863"/>
            <a:chOff x="2551705" y="4283314"/>
            <a:chExt cx="2357003" cy="503685"/>
          </a:xfrm>
        </p:grpSpPr>
        <p:sp>
          <p:nvSpPr>
            <p:cNvPr id="43" name="TextBox 42"/>
            <p:cNvSpPr txBox="1"/>
            <p:nvPr/>
          </p:nvSpPr>
          <p:spPr>
            <a:xfrm>
              <a:off x="2551707" y="4560313"/>
              <a:ext cx="2357001" cy="226686"/>
            </a:xfrm>
            <a:prstGeom prst="rect">
              <a:avLst/>
            </a:prstGeom>
            <a:noFill/>
          </p:spPr>
          <p:txBody>
            <a:bodyPr wrap="square" rtlCol="0">
              <a:spAutoFit/>
            </a:bodyPr>
            <a:lstStyle/>
            <a:p>
              <a:r>
                <a:rPr lang="en-US" sz="2637" dirty="0"/>
                <a:t>What support do you need?</a:t>
              </a:r>
            </a:p>
          </p:txBody>
        </p:sp>
        <p:sp>
          <p:nvSpPr>
            <p:cNvPr id="44" name="TextBox 43"/>
            <p:cNvSpPr txBox="1"/>
            <p:nvPr/>
          </p:nvSpPr>
          <p:spPr>
            <a:xfrm>
              <a:off x="2551705" y="4283314"/>
              <a:ext cx="2336966" cy="226686"/>
            </a:xfrm>
            <a:prstGeom prst="rect">
              <a:avLst/>
            </a:prstGeom>
            <a:noFill/>
          </p:spPr>
          <p:txBody>
            <a:bodyPr wrap="square" rtlCol="0">
              <a:spAutoFit/>
            </a:bodyPr>
            <a:lstStyle/>
            <a:p>
              <a:pPr algn="ctr"/>
              <a:r>
                <a:rPr lang="en-US" altLang="ko-KR" sz="2637" b="1" dirty="0">
                  <a:solidFill>
                    <a:schemeClr val="tx1">
                      <a:lumMod val="75000"/>
                      <a:lumOff val="25000"/>
                    </a:schemeClr>
                  </a:solidFill>
                  <a:cs typeface="Arial" pitchFamily="34" charset="0"/>
                </a:rPr>
                <a:t>WILL</a:t>
              </a:r>
              <a:endParaRPr lang="ko-KR" altLang="en-US" sz="2637" b="1" dirty="0">
                <a:solidFill>
                  <a:schemeClr val="tx1">
                    <a:lumMod val="75000"/>
                    <a:lumOff val="25000"/>
                  </a:schemeClr>
                </a:solidFill>
                <a:cs typeface="Arial" pitchFamily="34" charset="0"/>
              </a:endParaRPr>
            </a:p>
          </p:txBody>
        </p:sp>
      </p:grpSp>
      <p:cxnSp>
        <p:nvCxnSpPr>
          <p:cNvPr id="46" name="Elbow Connector 45"/>
          <p:cNvCxnSpPr>
            <a:stCxn id="22" idx="0"/>
          </p:cNvCxnSpPr>
          <p:nvPr/>
        </p:nvCxnSpPr>
        <p:spPr>
          <a:xfrm rot="16200000" flipV="1">
            <a:off x="6198476" y="3398750"/>
            <a:ext cx="460649" cy="1154675"/>
          </a:xfrm>
          <a:prstGeom prst="bentConnector2">
            <a:avLst/>
          </a:prstGeom>
          <a:ln w="12700">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21" idx="0"/>
          </p:cNvCxnSpPr>
          <p:nvPr/>
        </p:nvCxnSpPr>
        <p:spPr>
          <a:xfrm rot="5400000" flipH="1" flipV="1">
            <a:off x="13419796" y="3459918"/>
            <a:ext cx="424671" cy="1068316"/>
          </a:xfrm>
          <a:prstGeom prst="bentConnector2">
            <a:avLst/>
          </a:prstGeom>
          <a:ln w="12700">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44" idx="0"/>
          </p:cNvCxnSpPr>
          <p:nvPr/>
        </p:nvCxnSpPr>
        <p:spPr>
          <a:xfrm>
            <a:off x="10033224" y="7118442"/>
            <a:ext cx="3500" cy="337951"/>
          </a:xfrm>
          <a:prstGeom prst="straightConnector1">
            <a:avLst/>
          </a:prstGeom>
          <a:ln w="12700">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10800000" flipV="1">
            <a:off x="6254309" y="7313940"/>
            <a:ext cx="2429601" cy="1027642"/>
          </a:xfrm>
          <a:prstGeom prst="bentConnector3">
            <a:avLst>
              <a:gd name="adj1" fmla="val 40523"/>
            </a:avLst>
          </a:prstGeom>
          <a:ln w="12700">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rot="10800000" flipH="1" flipV="1">
            <a:off x="11450707" y="7313942"/>
            <a:ext cx="2429601" cy="1027642"/>
          </a:xfrm>
          <a:prstGeom prst="bentConnector3">
            <a:avLst>
              <a:gd name="adj1" fmla="val 40523"/>
            </a:avLst>
          </a:prstGeom>
          <a:ln w="12700">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542306" y="9132777"/>
            <a:ext cx="6218369" cy="633379"/>
          </a:xfrm>
          <a:prstGeom prst="rect">
            <a:avLst/>
          </a:prstGeom>
        </p:spPr>
        <p:txBody>
          <a:bodyPr wrap="none">
            <a:spAutoFit/>
          </a:bodyPr>
          <a:lstStyle/>
          <a:p>
            <a:r>
              <a:rPr lang="en-US" sz="3516" dirty="0"/>
              <a:t>Are you excited by the prospect?</a:t>
            </a:r>
          </a:p>
        </p:txBody>
      </p:sp>
      <p:sp>
        <p:nvSpPr>
          <p:cNvPr id="6" name="Rectangle 5"/>
          <p:cNvSpPr/>
          <p:nvPr/>
        </p:nvSpPr>
        <p:spPr>
          <a:xfrm>
            <a:off x="4949" y="2256807"/>
            <a:ext cx="19699741" cy="903965"/>
          </a:xfrm>
          <a:prstGeom prst="rect">
            <a:avLst/>
          </a:prstGeom>
        </p:spPr>
        <p:txBody>
          <a:bodyPr wrap="square">
            <a:spAutoFit/>
          </a:bodyPr>
          <a:lstStyle/>
          <a:p>
            <a:pPr algn="ctr"/>
            <a:r>
              <a:rPr lang="en-US" sz="2637" dirty="0"/>
              <a:t>This is the last step in the GROW model. In this step, the manager/appraiser checks for commitment and helps the team establish a clear action plan for next steps.</a:t>
            </a:r>
          </a:p>
        </p:txBody>
      </p:sp>
      <p:pic>
        <p:nvPicPr>
          <p:cNvPr id="45" name="Picture 2" descr="Image result for vide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043" y="8432070"/>
            <a:ext cx="1652084" cy="165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36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C688C8CE-BF36-49D8-95CC-6470575940ED}"/>
              </a:ext>
            </a:extLst>
          </p:cNvPr>
          <p:cNvSpPr>
            <a:spLocks noGrp="1"/>
          </p:cNvSpPr>
          <p:nvPr>
            <p:ph type="pic" idx="1"/>
          </p:nvPr>
        </p:nvSpPr>
        <p:spPr/>
      </p:sp>
      <p:sp>
        <p:nvSpPr>
          <p:cNvPr id="13" name="Rectangle 12"/>
          <p:cNvSpPr/>
          <p:nvPr/>
        </p:nvSpPr>
        <p:spPr>
          <a:xfrm>
            <a:off x="4939" y="3163366"/>
            <a:ext cx="20094222" cy="497626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3" name="Rectangle 2"/>
          <p:cNvSpPr/>
          <p:nvPr/>
        </p:nvSpPr>
        <p:spPr>
          <a:xfrm>
            <a:off x="4939" y="3541972"/>
            <a:ext cx="20094222" cy="4219057"/>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14" name="Text Placeholder 13"/>
          <p:cNvSpPr txBox="1">
            <a:spLocks/>
          </p:cNvSpPr>
          <p:nvPr/>
        </p:nvSpPr>
        <p:spPr>
          <a:xfrm>
            <a:off x="2456540" y="3912662"/>
            <a:ext cx="15823980" cy="126591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altLang="ko-KR" sz="7911" b="1" dirty="0">
              <a:solidFill>
                <a:schemeClr val="bg1"/>
              </a:solidFill>
              <a:latin typeface="Arial" pitchFamily="34" charset="0"/>
              <a:cs typeface="Arial" pitchFamily="34" charset="0"/>
            </a:endParaRPr>
          </a:p>
          <a:p>
            <a:pPr marL="0" indent="0" algn="ctr">
              <a:buNone/>
            </a:pPr>
            <a:r>
              <a:rPr lang="en-US" altLang="ko-KR" sz="7911" b="1" dirty="0">
                <a:solidFill>
                  <a:schemeClr val="bg1"/>
                </a:solidFill>
                <a:latin typeface="Arial" pitchFamily="34" charset="0"/>
                <a:cs typeface="Arial" pitchFamily="34" charset="0"/>
              </a:rPr>
              <a:t>Video insights – Coaching</a:t>
            </a:r>
          </a:p>
          <a:p>
            <a:pPr marL="0" indent="0" algn="ctr">
              <a:buNone/>
            </a:pPr>
            <a:r>
              <a:rPr lang="en-US" altLang="ko-KR" sz="5400" b="1" dirty="0">
                <a:solidFill>
                  <a:schemeClr val="bg1"/>
                </a:solidFill>
                <a:latin typeface="Arial" pitchFamily="34" charset="0"/>
                <a:cs typeface="Arial" pitchFamily="34" charset="0"/>
              </a:rPr>
              <a:t>Problem solving | One to Ones</a:t>
            </a:r>
            <a:endParaRPr lang="ko-KR" altLang="en-US" sz="5400" b="1" dirty="0">
              <a:solidFill>
                <a:schemeClr val="bg1"/>
              </a:solidFill>
              <a:latin typeface="Arial" pitchFamily="34" charset="0"/>
              <a:cs typeface="Arial" pitchFamily="34" charset="0"/>
            </a:endParaRPr>
          </a:p>
        </p:txBody>
      </p:sp>
      <p:sp>
        <p:nvSpPr>
          <p:cNvPr id="6" name="TextBox 5">
            <a:hlinkClick r:id="rId3"/>
          </p:cNvPr>
          <p:cNvSpPr txBox="1"/>
          <p:nvPr/>
        </p:nvSpPr>
        <p:spPr>
          <a:xfrm>
            <a:off x="-35179" y="10603449"/>
            <a:ext cx="20174458" cy="362856"/>
          </a:xfrm>
          <a:prstGeom prst="rect">
            <a:avLst/>
          </a:prstGeom>
          <a:noFill/>
        </p:spPr>
        <p:txBody>
          <a:bodyPr wrap="square" rtlCol="0">
            <a:spAutoFit/>
          </a:bodyPr>
          <a:lstStyle/>
          <a:p>
            <a:pPr algn="r"/>
            <a:r>
              <a:rPr lang="en-US" altLang="ko-KR" sz="1758" b="1" dirty="0">
                <a:cs typeface="Arial" pitchFamily="34" charset="0"/>
              </a:rPr>
              <a:t>Corporate COE of L&amp;OD</a:t>
            </a:r>
            <a:endParaRPr lang="ko-KR" altLang="en-US" sz="1758" b="1" dirty="0">
              <a:cs typeface="Arial" pitchFamily="34" charset="0"/>
            </a:endParaRPr>
          </a:p>
        </p:txBody>
      </p:sp>
      <p:pic>
        <p:nvPicPr>
          <p:cNvPr id="7" name="Picture 2" descr="Image result for vide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84862" y="8341577"/>
            <a:ext cx="2534377" cy="253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20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3" y="3186"/>
            <a:ext cx="20092812" cy="11303001"/>
          </a:xfrm>
          <a:prstGeom prst="rect">
            <a:avLst/>
          </a:prstGeom>
          <a:solidFill>
            <a:schemeClr val="tx1"/>
          </a:solidFill>
          <a:ln w="12700">
            <a:miter lim="400000"/>
          </a:ln>
        </p:spPr>
        <p:txBody>
          <a:bodyPr lIns="45675" tIns="45676" rIns="45675" bIns="45676"/>
          <a:lstStyle/>
          <a:p>
            <a:pPr defTabSz="913509">
              <a:defRPr sz="1800"/>
            </a:pPr>
            <a:endParaRPr sz="1800" dirty="0">
              <a:solidFill>
                <a:prstClr val="black"/>
              </a:solidFill>
              <a:latin typeface="Calibri"/>
            </a:endParaRPr>
          </a:p>
        </p:txBody>
      </p:sp>
      <p:pic>
        <p:nvPicPr>
          <p:cNvPr id="29" name="Picture 28" descr="iStock-51245786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3960" y="4446606"/>
            <a:ext cx="3546200" cy="5312945"/>
          </a:xfrm>
          <a:prstGeom prst="rect">
            <a:avLst/>
          </a:prstGeom>
        </p:spPr>
      </p:pic>
      <p:pic>
        <p:nvPicPr>
          <p:cNvPr id="3" name="Picture 2" descr="iStock-49199065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547395" y="1701894"/>
            <a:ext cx="8713428" cy="8704775"/>
          </a:xfrm>
          <a:prstGeom prst="rect">
            <a:avLst/>
          </a:prstGeom>
        </p:spPr>
      </p:pic>
      <p:sp>
        <p:nvSpPr>
          <p:cNvPr id="6" name="TextBox 5"/>
          <p:cNvSpPr txBox="1"/>
          <p:nvPr/>
        </p:nvSpPr>
        <p:spPr>
          <a:xfrm>
            <a:off x="2769635" y="2010036"/>
            <a:ext cx="6570061" cy="29714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5" tIns="45675" rIns="45675" bIns="45675" numCol="1" spcCol="38085" rtlCol="0" anchor="t">
            <a:spAutoFit/>
          </a:bodyPr>
          <a:lstStyle/>
          <a:p>
            <a:pPr algn="ctr" defTabSz="913235">
              <a:lnSpc>
                <a:spcPct val="130000"/>
              </a:lnSpc>
            </a:pPr>
            <a:r>
              <a:rPr lang="en-US" sz="4800" b="1" dirty="0">
                <a:solidFill>
                  <a:srgbClr val="FFFFFF"/>
                </a:solidFill>
                <a:latin typeface="Calibri"/>
              </a:rPr>
              <a:t>intense</a:t>
            </a:r>
          </a:p>
          <a:p>
            <a:pPr algn="ctr" defTabSz="913235">
              <a:lnSpc>
                <a:spcPct val="130000"/>
              </a:lnSpc>
            </a:pPr>
            <a:r>
              <a:rPr lang="en-US" sz="4800" b="1" dirty="0">
                <a:solidFill>
                  <a:srgbClr val="FFFFFF"/>
                </a:solidFill>
                <a:latin typeface="Calibri"/>
              </a:rPr>
              <a:t>timed</a:t>
            </a:r>
          </a:p>
          <a:p>
            <a:pPr algn="ctr" defTabSz="913235">
              <a:lnSpc>
                <a:spcPct val="130000"/>
              </a:lnSpc>
            </a:pPr>
            <a:r>
              <a:rPr lang="en-US" sz="4800" b="1" dirty="0">
                <a:solidFill>
                  <a:srgbClr val="FFFFFF"/>
                </a:solidFill>
                <a:latin typeface="Calibri"/>
              </a:rPr>
              <a:t>tasters</a:t>
            </a:r>
          </a:p>
        </p:txBody>
      </p:sp>
      <p:sp>
        <p:nvSpPr>
          <p:cNvPr id="2" name="Slide Number Placeholder 1"/>
          <p:cNvSpPr>
            <a:spLocks noGrp="1"/>
          </p:cNvSpPr>
          <p:nvPr>
            <p:ph type="sldNum" sz="quarter" idx="2"/>
          </p:nvPr>
        </p:nvSpPr>
        <p:spPr>
          <a:xfrm>
            <a:off x="18976896" y="757665"/>
            <a:ext cx="116929" cy="276845"/>
          </a:xfrm>
          <a:prstGeom prst="rect">
            <a:avLst/>
          </a:prstGeom>
        </p:spPr>
        <p:txBody>
          <a:bodyPr/>
          <a:lstStyle/>
          <a:p>
            <a:pPr defTabSz="913235"/>
            <a:fld id="{86CB4B4D-7CA3-9044-876B-883B54F8677D}" type="slidenum">
              <a:rPr lang="uk-UA" sz="1800">
                <a:latin typeface="Calibri"/>
              </a:rPr>
              <a:pPr defTabSz="913235"/>
              <a:t>3</a:t>
            </a:fld>
            <a:endParaRPr lang="uk-UA" sz="1800">
              <a:latin typeface="Calibri"/>
            </a:endParaRPr>
          </a:p>
        </p:txBody>
      </p:sp>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pic>
        <p:nvPicPr>
          <p:cNvPr id="8" name="Picture 7">
            <a:extLst>
              <a:ext uri="{FF2B5EF4-FFF2-40B4-BE49-F238E27FC236}">
                <a16:creationId xmlns:a16="http://schemas.microsoft.com/office/drawing/2014/main" id="{8411E6B3-30A5-4369-A3A1-23197B86E2EC}"/>
              </a:ext>
            </a:extLst>
          </p:cNvPr>
          <p:cNvPicPr>
            <a:picLocks noChangeAspect="1"/>
          </p:cNvPicPr>
          <p:nvPr/>
        </p:nvPicPr>
        <p:blipFill rotWithShape="1">
          <a:blip r:embed="rId6">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8502600" y="9003857"/>
            <a:ext cx="3098897" cy="1194497"/>
          </a:xfrm>
          <a:prstGeom prst="rect">
            <a:avLst/>
          </a:prstGeom>
        </p:spPr>
      </p:pic>
    </p:spTree>
    <p:extLst>
      <p:ext uri="{BB962C8B-B14F-4D97-AF65-F5344CB8AC3E}">
        <p14:creationId xmlns:p14="http://schemas.microsoft.com/office/powerpoint/2010/main" val="324220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C688C8CE-BF36-49D8-95CC-6470575940ED}"/>
              </a:ext>
            </a:extLst>
          </p:cNvPr>
          <p:cNvSpPr>
            <a:spLocks noGrp="1"/>
          </p:cNvSpPr>
          <p:nvPr>
            <p:ph type="pic" idx="1"/>
          </p:nvPr>
        </p:nvSpPr>
        <p:spPr/>
      </p:sp>
      <p:sp>
        <p:nvSpPr>
          <p:cNvPr id="13" name="Rectangle 12"/>
          <p:cNvSpPr/>
          <p:nvPr/>
        </p:nvSpPr>
        <p:spPr>
          <a:xfrm>
            <a:off x="4939" y="3163366"/>
            <a:ext cx="20094222" cy="497626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3" name="Rectangle 2"/>
          <p:cNvSpPr/>
          <p:nvPr/>
        </p:nvSpPr>
        <p:spPr>
          <a:xfrm>
            <a:off x="4939" y="3541972"/>
            <a:ext cx="20094222" cy="4219057"/>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endParaRPr lang="ko-KR" altLang="en-US" sz="3516" dirty="0"/>
          </a:p>
        </p:txBody>
      </p:sp>
      <p:sp>
        <p:nvSpPr>
          <p:cNvPr id="14" name="Text Placeholder 13"/>
          <p:cNvSpPr txBox="1">
            <a:spLocks/>
          </p:cNvSpPr>
          <p:nvPr/>
        </p:nvSpPr>
        <p:spPr>
          <a:xfrm>
            <a:off x="2456540" y="3912662"/>
            <a:ext cx="15823980" cy="126591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altLang="ko-KR" sz="7911" b="1" dirty="0">
              <a:solidFill>
                <a:schemeClr val="bg1"/>
              </a:solidFill>
              <a:latin typeface="Arial" pitchFamily="34" charset="0"/>
              <a:cs typeface="Arial" pitchFamily="34" charset="0"/>
            </a:endParaRPr>
          </a:p>
          <a:p>
            <a:pPr marL="0" indent="0" algn="ctr">
              <a:buNone/>
            </a:pPr>
            <a:r>
              <a:rPr lang="en-US" altLang="ko-KR" sz="7911" b="1" dirty="0">
                <a:solidFill>
                  <a:schemeClr val="bg1"/>
                </a:solidFill>
                <a:latin typeface="Arial" pitchFamily="34" charset="0"/>
                <a:cs typeface="Arial" pitchFamily="34" charset="0"/>
              </a:rPr>
              <a:t>GROW Coaching Model</a:t>
            </a:r>
            <a:endParaRPr lang="ko-KR" altLang="en-US" sz="7911" b="1" dirty="0">
              <a:solidFill>
                <a:schemeClr val="bg1"/>
              </a:solidFill>
              <a:latin typeface="Arial" pitchFamily="34" charset="0"/>
              <a:cs typeface="Arial" pitchFamily="34" charset="0"/>
            </a:endParaRPr>
          </a:p>
        </p:txBody>
      </p:sp>
      <p:sp>
        <p:nvSpPr>
          <p:cNvPr id="6" name="TextBox 5">
            <a:hlinkClick r:id="rId3"/>
          </p:cNvPr>
          <p:cNvSpPr txBox="1"/>
          <p:nvPr/>
        </p:nvSpPr>
        <p:spPr>
          <a:xfrm>
            <a:off x="-35179" y="10603449"/>
            <a:ext cx="20174458" cy="362856"/>
          </a:xfrm>
          <a:prstGeom prst="rect">
            <a:avLst/>
          </a:prstGeom>
          <a:noFill/>
        </p:spPr>
        <p:txBody>
          <a:bodyPr wrap="square" rtlCol="0">
            <a:spAutoFit/>
          </a:bodyPr>
          <a:lstStyle/>
          <a:p>
            <a:pPr algn="r"/>
            <a:r>
              <a:rPr lang="en-US" altLang="ko-KR" sz="1758" b="1" dirty="0">
                <a:cs typeface="Arial" pitchFamily="34" charset="0"/>
              </a:rPr>
              <a:t>Corporate COE of L&amp;OD</a:t>
            </a:r>
            <a:endParaRPr lang="ko-KR" altLang="en-US" sz="1758" b="1" dirty="0">
              <a:cs typeface="Arial" pitchFamily="34" charset="0"/>
            </a:endParaRPr>
          </a:p>
        </p:txBody>
      </p:sp>
      <p:pic>
        <p:nvPicPr>
          <p:cNvPr id="7" name="Picture 2" descr="Image result for vide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84862" y="8341577"/>
            <a:ext cx="2534377" cy="253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92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36"/>
          <p:cNvSpPr/>
          <p:nvPr/>
        </p:nvSpPr>
        <p:spPr>
          <a:xfrm>
            <a:off x="5646" y="2"/>
            <a:ext cx="20092812" cy="11309350"/>
          </a:xfrm>
          <a:prstGeom prst="rect">
            <a:avLst/>
          </a:prstGeom>
          <a:solidFill>
            <a:schemeClr val="tx1"/>
          </a:solidFill>
          <a:ln w="12700">
            <a:miter lim="400000"/>
          </a:ln>
        </p:spPr>
        <p:txBody>
          <a:bodyPr lIns="45358" tIns="45360" rIns="45358" bIns="45360" anchor="ctr"/>
          <a:lstStyle/>
          <a:p>
            <a:pPr algn="ctr">
              <a:defRPr>
                <a:solidFill>
                  <a:srgbClr val="FFFFFF"/>
                </a:solidFill>
              </a:defRPr>
            </a:pPr>
            <a:endParaRPr lang="en-US" sz="4300" dirty="0">
              <a:latin typeface="Arial"/>
              <a:cs typeface="Arial"/>
            </a:endParaRPr>
          </a:p>
        </p:txBody>
      </p:sp>
      <p:sp>
        <p:nvSpPr>
          <p:cNvPr id="3" name="Slide Number Placeholder 2"/>
          <p:cNvSpPr>
            <a:spLocks noGrp="1"/>
          </p:cNvSpPr>
          <p:nvPr>
            <p:ph type="sldNum" sz="quarter" idx="4294967295"/>
          </p:nvPr>
        </p:nvSpPr>
        <p:spPr>
          <a:xfrm>
            <a:off x="18677134" y="777453"/>
            <a:ext cx="416781" cy="492443"/>
          </a:xfrm>
          <a:prstGeom prst="rect">
            <a:avLst/>
          </a:prstGeom>
        </p:spPr>
        <p:txBody>
          <a:bodyPr/>
          <a:lstStyle/>
          <a:p>
            <a:pPr algn="r"/>
            <a:fld id="{B6F15528-21DE-4FAA-801E-634DDDAF4B2B}" type="slidenum">
              <a:rPr lang="en-GB" smtClean="0">
                <a:solidFill>
                  <a:schemeClr val="bg1"/>
                </a:solidFill>
              </a:rPr>
              <a:pPr algn="r"/>
              <a:t>31</a:t>
            </a:fld>
            <a:endParaRPr lang="en-GB" dirty="0">
              <a:solidFill>
                <a:schemeClr val="bg1"/>
              </a:solidFill>
            </a:endParaRPr>
          </a:p>
        </p:txBody>
      </p:sp>
      <p:sp>
        <p:nvSpPr>
          <p:cNvPr id="12" name="Text Placeholder 3"/>
          <p:cNvSpPr txBox="1">
            <a:spLocks/>
          </p:cNvSpPr>
          <p:nvPr/>
        </p:nvSpPr>
        <p:spPr>
          <a:xfrm>
            <a:off x="2157539" y="5092401"/>
            <a:ext cx="16008190" cy="666475"/>
          </a:xfrm>
          <a:prstGeom prst="rect">
            <a:avLst/>
          </a:prstGeom>
        </p:spPr>
        <p:txBody>
          <a:bodyPr lIns="90686" tIns="45360" rIns="90686" bIns="4536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GB" sz="6700" b="1" dirty="0">
                <a:solidFill>
                  <a:schemeClr val="bg1"/>
                </a:solidFill>
                <a:latin typeface="Calibri"/>
                <a:cs typeface="Calibri"/>
              </a:rPr>
              <a:t>closing comments</a:t>
            </a:r>
          </a:p>
          <a:p>
            <a:pPr algn="ctr"/>
            <a:endParaRPr lang="en-GB" sz="6700" b="1" dirty="0">
              <a:solidFill>
                <a:schemeClr val="bg1"/>
              </a:solidFill>
              <a:latin typeface="Calibri"/>
              <a:cs typeface="Calibri"/>
            </a:endParaRPr>
          </a:p>
        </p:txBody>
      </p:sp>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pic>
        <p:nvPicPr>
          <p:cNvPr id="6" name="Picture 5">
            <a:extLst>
              <a:ext uri="{FF2B5EF4-FFF2-40B4-BE49-F238E27FC236}">
                <a16:creationId xmlns:a16="http://schemas.microsoft.com/office/drawing/2014/main" id="{7FDF17B0-00AF-4D6B-87AE-B883A595BF0F}"/>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8502601" y="6614337"/>
            <a:ext cx="3098897" cy="1194497"/>
          </a:xfrm>
          <a:prstGeom prst="rect">
            <a:avLst/>
          </a:prstGeom>
        </p:spPr>
      </p:pic>
      <p:sp>
        <p:nvSpPr>
          <p:cNvPr id="7" name="TextBox 6">
            <a:extLst>
              <a:ext uri="{FF2B5EF4-FFF2-40B4-BE49-F238E27FC236}">
                <a16:creationId xmlns:a16="http://schemas.microsoft.com/office/drawing/2014/main" id="{FB9F735E-E02E-4D7B-816B-30E8FD587144}"/>
              </a:ext>
            </a:extLst>
          </p:cNvPr>
          <p:cNvSpPr txBox="1"/>
          <p:nvPr/>
        </p:nvSpPr>
        <p:spPr>
          <a:xfrm>
            <a:off x="6932925" y="7545042"/>
            <a:ext cx="6570061" cy="10525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5" tIns="45675" rIns="45675" bIns="45675" numCol="1" spcCol="38085" rtlCol="0" anchor="t">
            <a:spAutoFit/>
          </a:bodyPr>
          <a:lstStyle/>
          <a:p>
            <a:pPr algn="ctr" defTabSz="913235">
              <a:lnSpc>
                <a:spcPct val="130000"/>
              </a:lnSpc>
            </a:pPr>
            <a:r>
              <a:rPr lang="en-US" sz="4800" b="1" dirty="0">
                <a:solidFill>
                  <a:srgbClr val="FFFFFF"/>
                </a:solidFill>
                <a:latin typeface="Calibri"/>
              </a:rPr>
              <a:t>Brainstorm</a:t>
            </a:r>
          </a:p>
        </p:txBody>
      </p:sp>
    </p:spTree>
    <p:extLst>
      <p:ext uri="{BB962C8B-B14F-4D97-AF65-F5344CB8AC3E}">
        <p14:creationId xmlns:p14="http://schemas.microsoft.com/office/powerpoint/2010/main" val="21214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a:spLocks noGrp="1"/>
          </p:cNvSpPr>
          <p:nvPr>
            <p:ph type="title"/>
          </p:nvPr>
        </p:nvSpPr>
        <p:spPr>
          <a:xfrm>
            <a:off x="998198" y="729296"/>
            <a:ext cx="10668636" cy="765595"/>
          </a:xfrm>
          <a:prstGeom prst="rect">
            <a:avLst/>
          </a:prstGeom>
        </p:spPr>
        <p:txBody>
          <a:bodyPr>
            <a:normAutofit/>
          </a:bodyPr>
          <a:lstStyle>
            <a:lvl1pPr marR="4927" indent="12316" defTabSz="886968">
              <a:lnSpc>
                <a:spcPts val="5500"/>
              </a:lnSpc>
              <a:defRPr sz="5723" spc="-194"/>
            </a:lvl1pPr>
          </a:lstStyle>
          <a:p>
            <a:r>
              <a:rPr lang="en-US" sz="5400" dirty="0"/>
              <a:t>A</a:t>
            </a:r>
            <a:r>
              <a:rPr sz="5400" dirty="0"/>
              <a:t>genda for today</a:t>
            </a:r>
            <a:endParaRPr sz="5900" dirty="0"/>
          </a:p>
        </p:txBody>
      </p:sp>
      <p:sp>
        <p:nvSpPr>
          <p:cNvPr id="735" name="Shape 735"/>
          <p:cNvSpPr/>
          <p:nvPr/>
        </p:nvSpPr>
        <p:spPr>
          <a:xfrm>
            <a:off x="1688864" y="3795495"/>
            <a:ext cx="16726376" cy="2251023"/>
          </a:xfrm>
          <a:prstGeom prst="rect">
            <a:avLst/>
          </a:prstGeom>
          <a:ln w="12700">
            <a:miter lim="400000"/>
          </a:ln>
          <a:extLst>
            <a:ext uri="{C572A759-6A51-4108-AA02-DFA0A04FC94B}">
              <ma14:wrappingTextBoxFlag xmlns:ma14="http://schemas.microsoft.com/office/mac/drawingml/2011/main" xmlns="" val="1"/>
            </a:ext>
          </a:extLst>
        </p:spPr>
        <p:txBody>
          <a:bodyPr lIns="45697" tIns="45699" rIns="45697" bIns="45699">
            <a:spAutoFit/>
          </a:bodyPr>
          <a:lstStyle/>
          <a:p>
            <a:pPr>
              <a:lnSpc>
                <a:spcPct val="120000"/>
              </a:lnSpc>
              <a:spcBef>
                <a:spcPts val="1800"/>
              </a:spcBef>
              <a:defRPr sz="5400" b="1">
                <a:solidFill>
                  <a:srgbClr val="FFFFFF"/>
                </a:solidFill>
              </a:defRPr>
            </a:pPr>
            <a:r>
              <a:rPr lang="en-US" dirty="0"/>
              <a:t>Understand the mindset of a </a:t>
            </a:r>
            <a:r>
              <a:rPr lang="en-US" dirty="0" err="1"/>
              <a:t>Coachee</a:t>
            </a:r>
            <a:r>
              <a:rPr lang="en-US" dirty="0"/>
              <a:t> through SCARF</a:t>
            </a:r>
          </a:p>
          <a:p>
            <a:pPr>
              <a:lnSpc>
                <a:spcPct val="120000"/>
              </a:lnSpc>
              <a:spcBef>
                <a:spcPts val="1800"/>
              </a:spcBef>
              <a:defRPr sz="5400" b="1">
                <a:solidFill>
                  <a:srgbClr val="FFFFFF"/>
                </a:solidFill>
              </a:defRPr>
            </a:pPr>
            <a:r>
              <a:rPr lang="en-US" dirty="0"/>
              <a:t>Exploring the </a:t>
            </a:r>
            <a:r>
              <a:rPr dirty="0"/>
              <a:t>10-minute coaching conversation</a:t>
            </a:r>
            <a:r>
              <a:rPr lang="en-US" dirty="0"/>
              <a:t> Model</a:t>
            </a:r>
            <a:endParaRPr dirty="0"/>
          </a:p>
        </p:txBody>
      </p:sp>
      <p:sp>
        <p:nvSpPr>
          <p:cNvPr id="8" name="Slide Number Placeholder 2"/>
          <p:cNvSpPr>
            <a:spLocks noGrp="1"/>
          </p:cNvSpPr>
          <p:nvPr>
            <p:ph type="sldNum" sz="quarter" idx="2"/>
          </p:nvPr>
        </p:nvSpPr>
        <p:spPr>
          <a:xfrm>
            <a:off x="18968907" y="777881"/>
            <a:ext cx="129994" cy="307777"/>
          </a:xfrm>
        </p:spPr>
        <p:txBody>
          <a:bodyPr/>
          <a:lstStyle/>
          <a:p>
            <a:fld id="{86CB4B4D-7CA3-9044-876B-883B54F8677D}" type="slidenum">
              <a:rPr lang="uk-UA" sz="2000">
                <a:solidFill>
                  <a:srgbClr val="FFFFFF"/>
                </a:solidFill>
              </a:rPr>
              <a:t>4</a:t>
            </a:fld>
            <a:endParaRPr lang="uk-UA" sz="2000" dirty="0">
              <a:solidFill>
                <a:srgbClr val="FFFFFF"/>
              </a:solidFill>
            </a:endParaRPr>
          </a:p>
        </p:txBody>
      </p:sp>
      <p:pic>
        <p:nvPicPr>
          <p:cNvPr id="9" name="Picture 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918248394.jpg"/>
          <p:cNvPicPr>
            <a:picLocks noChangeAspect="1"/>
          </p:cNvPicPr>
          <p:nvPr/>
        </p:nvPicPr>
        <p:blipFill rotWithShape="1">
          <a:blip r:embed="rId3" cstate="print">
            <a:extLst>
              <a:ext uri="{28A0092B-C50C-407E-A947-70E740481C1C}">
                <a14:useLocalDpi xmlns:a14="http://schemas.microsoft.com/office/drawing/2010/main" val="0"/>
              </a:ext>
            </a:extLst>
          </a:blip>
          <a:srcRect t="14562"/>
          <a:stretch/>
        </p:blipFill>
        <p:spPr>
          <a:xfrm>
            <a:off x="10802" y="-92923"/>
            <a:ext cx="20104074" cy="11451004"/>
          </a:xfrm>
          <a:prstGeom prst="rect">
            <a:avLst/>
          </a:prstGeom>
        </p:spPr>
      </p:pic>
      <p:sp>
        <p:nvSpPr>
          <p:cNvPr id="16" name="Shape 739"/>
          <p:cNvSpPr/>
          <p:nvPr/>
        </p:nvSpPr>
        <p:spPr>
          <a:xfrm rot="16200000">
            <a:off x="-919221" y="919259"/>
            <a:ext cx="11309353" cy="9470858"/>
          </a:xfrm>
          <a:prstGeom prst="rect">
            <a:avLst/>
          </a:prstGeom>
          <a:solidFill>
            <a:srgbClr val="263039">
              <a:alpha val="52000"/>
            </a:srgbClr>
          </a:solidFill>
          <a:ln w="12700">
            <a:miter lim="400000"/>
          </a:ln>
          <a:effectLst>
            <a:outerShdw blurRad="38100" dist="23000" dir="5400000" rotWithShape="0">
              <a:srgbClr val="000000">
                <a:alpha val="35000"/>
              </a:srgbClr>
            </a:outerShdw>
          </a:effectLst>
        </p:spPr>
        <p:txBody>
          <a:bodyPr lIns="45697" tIns="45699" rIns="45697" bIns="45699" anchor="ctr"/>
          <a:lstStyle/>
          <a:p>
            <a:pPr algn="ctr" defTabSz="912292">
              <a:defRPr>
                <a:solidFill>
                  <a:srgbClr val="FFFFFF"/>
                </a:solidFill>
                <a:latin typeface="Helvetica Light"/>
                <a:ea typeface="Helvetica Light"/>
                <a:cs typeface="Helvetica Light"/>
                <a:sym typeface="Helvetica Light"/>
              </a:defRPr>
            </a:pPr>
            <a:endParaRPr dirty="0"/>
          </a:p>
        </p:txBody>
      </p:sp>
      <p:sp>
        <p:nvSpPr>
          <p:cNvPr id="18" name="Shape 957"/>
          <p:cNvSpPr/>
          <p:nvPr/>
        </p:nvSpPr>
        <p:spPr>
          <a:xfrm>
            <a:off x="8930965" y="3919160"/>
            <a:ext cx="8179138" cy="830497"/>
          </a:xfrm>
          <a:prstGeom prst="rect">
            <a:avLst/>
          </a:prstGeom>
          <a:ln w="12700">
            <a:miter lim="400000"/>
          </a:ln>
          <a:extLst>
            <a:ext uri="{C572A759-6A51-4108-AA02-DFA0A04FC94B}">
              <ma14:wrappingTextBoxFlag xmlns:ma14="http://schemas.microsoft.com/office/mac/drawingml/2011/main" xmlns="" val="1"/>
            </a:ext>
          </a:extLst>
        </p:spPr>
        <p:txBody>
          <a:bodyPr lIns="45686" tIns="45688" rIns="45686" bIns="45688">
            <a:spAutoFit/>
          </a:bodyPr>
          <a:lstStyle/>
          <a:p>
            <a:pPr algn="ctr" defTabSz="912317">
              <a:defRPr sz="4900" b="1">
                <a:solidFill>
                  <a:srgbClr val="333E47"/>
                </a:solidFill>
              </a:defRPr>
            </a:pPr>
            <a:endParaRPr sz="4800" b="1" dirty="0">
              <a:solidFill>
                <a:srgbClr val="333E47"/>
              </a:solidFill>
              <a:latin typeface="Calibri"/>
              <a:ea typeface="Calibri"/>
              <a:cs typeface="Calibri"/>
            </a:endParaRPr>
          </a:p>
        </p:txBody>
      </p:sp>
      <p:sp>
        <p:nvSpPr>
          <p:cNvPr id="22" name="object 3"/>
          <p:cNvSpPr txBox="1">
            <a:spLocks/>
          </p:cNvSpPr>
          <p:nvPr/>
        </p:nvSpPr>
        <p:spPr>
          <a:xfrm>
            <a:off x="720271" y="659432"/>
            <a:ext cx="18177339" cy="752347"/>
          </a:xfrm>
          <a:prstGeom prst="rect">
            <a:avLst/>
          </a:prstGeom>
        </p:spPr>
        <p:txBody>
          <a:bodyPr vert="horz" wrap="square" lIns="0" tIns="0" rIns="0" bIns="0" rtlCol="0">
            <a:spAutoFit/>
          </a:bodyPr>
          <a:lstStyle>
            <a:lvl1pPr>
              <a:defRPr b="1">
                <a:latin typeface="+mj-lt"/>
                <a:ea typeface="+mj-ea"/>
                <a:cs typeface="+mj-cs"/>
              </a:defRPr>
            </a:lvl1pPr>
          </a:lstStyle>
          <a:p>
            <a:pPr marL="12693" marR="5080" defTabSz="912317">
              <a:lnSpc>
                <a:spcPts val="5748"/>
              </a:lnSpc>
            </a:pPr>
            <a:endParaRPr lang="en-GB" sz="5400" spc="-149" dirty="0">
              <a:solidFill>
                <a:srgbClr val="FFFFFF"/>
              </a:solidFill>
              <a:latin typeface="Calibri"/>
              <a:ea typeface="Helvetica"/>
              <a:cs typeface="Helvetica"/>
            </a:endParaRPr>
          </a:p>
        </p:txBody>
      </p:sp>
      <p:sp>
        <p:nvSpPr>
          <p:cNvPr id="28" name="Slide Number Placeholder 2"/>
          <p:cNvSpPr txBox="1">
            <a:spLocks/>
          </p:cNvSpPr>
          <p:nvPr/>
        </p:nvSpPr>
        <p:spPr>
          <a:xfrm>
            <a:off x="18975655" y="777881"/>
            <a:ext cx="123254" cy="291675"/>
          </a:xfrm>
          <a:prstGeom prst="rect">
            <a:avLst/>
          </a:prstGeom>
          <a:ln w="12700">
            <a:miter lim="400000"/>
          </a:ln>
        </p:spPr>
        <p:txBody>
          <a:bodyPr wrap="none" lIns="0" tIns="0" rIns="0" bIns="0">
            <a:spAutoFit/>
          </a:bodyPr>
          <a:lstStyle>
            <a:defPPr marL="0" marR="0" indent="0" algn="l" defTabSz="914286"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86076"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333F48"/>
                </a:solidFill>
                <a:effectLst/>
                <a:uFillTx/>
                <a:latin typeface="+mn-lt"/>
                <a:ea typeface="+mn-ea"/>
                <a:cs typeface="+mn-cs"/>
                <a:sym typeface="Calibri"/>
              </a:defRPr>
            </a:lvl1pPr>
            <a:lvl2pPr marL="0" marR="0" indent="45641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850"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9274"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70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213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8551"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497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1399"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uk-UA" sz="1900">
                <a:solidFill>
                  <a:srgbClr val="FFFFFF"/>
                </a:solidFill>
                <a:latin typeface="Calibri"/>
                <a:ea typeface="Calibri"/>
                <a:cs typeface="Calibri"/>
              </a:rPr>
              <a:pPr/>
              <a:t>5</a:t>
            </a:fld>
            <a:endParaRPr lang="uk-UA" sz="1900" dirty="0">
              <a:solidFill>
                <a:srgbClr val="FFFFFF"/>
              </a:solidFill>
              <a:latin typeface="Calibri"/>
              <a:ea typeface="Calibri"/>
              <a:cs typeface="Calibri"/>
            </a:endParaRPr>
          </a:p>
        </p:txBody>
      </p:sp>
      <p:sp>
        <p:nvSpPr>
          <p:cNvPr id="2" name="TextBox 1"/>
          <p:cNvSpPr txBox="1"/>
          <p:nvPr/>
        </p:nvSpPr>
        <p:spPr>
          <a:xfrm>
            <a:off x="6350109" y="1006664"/>
            <a:ext cx="92338" cy="35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98" tIns="45698" rIns="45698" bIns="45698" numCol="1" spcCol="38083" rtlCol="0" anchor="t">
            <a:spAutoFit/>
          </a:bodyPr>
          <a:lstStyle/>
          <a:p>
            <a:pPr defTabSz="912559"/>
            <a:endParaRPr lang="en-US" sz="1700" dirty="0">
              <a:latin typeface="Calibri"/>
            </a:endParaRPr>
          </a:p>
        </p:txBody>
      </p:sp>
      <p:sp>
        <p:nvSpPr>
          <p:cNvPr id="3" name="Rectangle 2"/>
          <p:cNvSpPr/>
          <p:nvPr/>
        </p:nvSpPr>
        <p:spPr>
          <a:xfrm>
            <a:off x="799922" y="2048052"/>
            <a:ext cx="18316080" cy="645960"/>
          </a:xfrm>
          <a:prstGeom prst="rect">
            <a:avLst/>
          </a:prstGeom>
        </p:spPr>
        <p:txBody>
          <a:bodyPr wrap="square" lIns="91399" tIns="45700" rIns="91399" bIns="45700">
            <a:spAutoFit/>
          </a:bodyPr>
          <a:lstStyle/>
          <a:p>
            <a:pPr marL="456998" indent="-456998" defTabSz="913968">
              <a:buFont typeface="Arial"/>
              <a:buChar char="•"/>
              <a:defRPr/>
            </a:pPr>
            <a:endParaRPr lang="en-GB" sz="3600" b="1" dirty="0">
              <a:solidFill>
                <a:srgbClr val="333E47"/>
              </a:solidFill>
              <a:latin typeface="Calibri"/>
            </a:endParaRPr>
          </a:p>
        </p:txBody>
      </p:sp>
      <p:sp>
        <p:nvSpPr>
          <p:cNvPr id="17" name="Rectangle 16"/>
          <p:cNvSpPr/>
          <p:nvPr/>
        </p:nvSpPr>
        <p:spPr>
          <a:xfrm>
            <a:off x="720263" y="2098690"/>
            <a:ext cx="8761398" cy="5878506"/>
          </a:xfrm>
          <a:prstGeom prst="rect">
            <a:avLst/>
          </a:prstGeom>
        </p:spPr>
        <p:txBody>
          <a:bodyPr wrap="square" lIns="91409" tIns="45705" rIns="91409" bIns="45705">
            <a:spAutoFit/>
          </a:bodyPr>
          <a:lstStyle/>
          <a:p>
            <a:pPr defTabSz="913968">
              <a:defRPr sz="4000" b="1">
                <a:solidFill>
                  <a:srgbClr val="333E47"/>
                </a:solidFill>
              </a:defRPr>
            </a:pPr>
            <a:endParaRPr lang="en-GB" sz="4400" b="1" dirty="0">
              <a:solidFill>
                <a:prstClr val="white"/>
              </a:solidFill>
              <a:latin typeface="Calibri"/>
            </a:endParaRPr>
          </a:p>
          <a:p>
            <a:pPr defTabSz="913968">
              <a:defRPr sz="4000" b="1">
                <a:solidFill>
                  <a:srgbClr val="333E47"/>
                </a:solidFill>
              </a:defRPr>
            </a:pPr>
            <a:endParaRPr lang="en-GB" sz="4400" b="1" dirty="0">
              <a:solidFill>
                <a:prstClr val="white"/>
              </a:solidFill>
              <a:latin typeface="Calibri"/>
            </a:endParaRPr>
          </a:p>
          <a:p>
            <a:pPr defTabSz="913968">
              <a:defRPr sz="4000" b="1">
                <a:solidFill>
                  <a:srgbClr val="333E47"/>
                </a:solidFill>
              </a:defRPr>
            </a:pPr>
            <a:r>
              <a:rPr lang="en-GB" sz="4800" b="1" dirty="0">
                <a:solidFill>
                  <a:schemeClr val="bg1"/>
                </a:solidFill>
                <a:latin typeface="Calibri"/>
              </a:rPr>
              <a:t>Take a deep breath </a:t>
            </a:r>
            <a:r>
              <a:rPr lang="mr-IN" sz="4800" b="1" dirty="0">
                <a:solidFill>
                  <a:schemeClr val="bg1"/>
                </a:solidFill>
                <a:latin typeface="Calibri"/>
              </a:rPr>
              <a:t>…</a:t>
            </a:r>
            <a:endParaRPr lang="en-GB" sz="4800" b="1" dirty="0">
              <a:solidFill>
                <a:schemeClr val="bg1"/>
              </a:solidFill>
              <a:latin typeface="Calibri"/>
            </a:endParaRPr>
          </a:p>
          <a:p>
            <a:pPr defTabSz="913968">
              <a:defRPr sz="4000" b="1">
                <a:solidFill>
                  <a:srgbClr val="333E47"/>
                </a:solidFill>
              </a:defRPr>
            </a:pPr>
            <a:endParaRPr lang="en-GB" sz="4800" b="1" dirty="0">
              <a:solidFill>
                <a:srgbClr val="139694"/>
              </a:solidFill>
              <a:latin typeface="Calibri"/>
            </a:endParaRPr>
          </a:p>
          <a:p>
            <a:pPr defTabSz="913968">
              <a:defRPr sz="4000" b="1">
                <a:solidFill>
                  <a:srgbClr val="333E47"/>
                </a:solidFill>
              </a:defRPr>
            </a:pPr>
            <a:r>
              <a:rPr lang="en-GB" sz="4800" b="1" dirty="0">
                <a:solidFill>
                  <a:prstClr val="white"/>
                </a:solidFill>
                <a:latin typeface="Calibri"/>
              </a:rPr>
              <a:t>Reflect: who was </a:t>
            </a:r>
            <a:br>
              <a:rPr lang="en-GB" sz="4800" b="1" dirty="0">
                <a:solidFill>
                  <a:prstClr val="white"/>
                </a:solidFill>
                <a:latin typeface="Calibri"/>
              </a:rPr>
            </a:br>
            <a:r>
              <a:rPr lang="en-GB" sz="4800" b="1" dirty="0">
                <a:solidFill>
                  <a:prstClr val="white"/>
                </a:solidFill>
                <a:latin typeface="Calibri"/>
              </a:rPr>
              <a:t>the best coach you’ve had?</a:t>
            </a:r>
          </a:p>
          <a:p>
            <a:pPr defTabSz="913968">
              <a:defRPr sz="4000" b="1">
                <a:solidFill>
                  <a:srgbClr val="333E47"/>
                </a:solidFill>
              </a:defRPr>
            </a:pPr>
            <a:endParaRPr lang="en-GB" sz="4800" b="1" dirty="0">
              <a:solidFill>
                <a:prstClr val="white"/>
              </a:solidFill>
              <a:latin typeface="Calibri"/>
            </a:endParaRPr>
          </a:p>
          <a:p>
            <a:pPr defTabSz="913968">
              <a:defRPr sz="4000" b="1">
                <a:solidFill>
                  <a:srgbClr val="333E47"/>
                </a:solidFill>
              </a:defRPr>
            </a:pPr>
            <a:r>
              <a:rPr lang="en-GB" sz="4800" b="1" dirty="0">
                <a:solidFill>
                  <a:prstClr val="white"/>
                </a:solidFill>
                <a:latin typeface="Calibri"/>
              </a:rPr>
              <a:t>What made him or her best?</a:t>
            </a:r>
          </a:p>
        </p:txBody>
      </p:sp>
      <p:pic>
        <p:nvPicPr>
          <p:cNvPr id="20" name="Picture 1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spTree>
    <p:extLst>
      <p:ext uri="{BB962C8B-B14F-4D97-AF65-F5344CB8AC3E}">
        <p14:creationId xmlns:p14="http://schemas.microsoft.com/office/powerpoint/2010/main" val="128302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animEffect transition="in" filter="fade">
                                      <p:cBhvr>
                                        <p:cTn id="7" dur="500"/>
                                        <p:tgtEl>
                                          <p:spTgt spid="1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4" end="4"/>
                                            </p:txEl>
                                          </p:spTgt>
                                        </p:tgtEl>
                                        <p:attrNameLst>
                                          <p:attrName>style.visibility</p:attrName>
                                        </p:attrNameLst>
                                      </p:cBhvr>
                                      <p:to>
                                        <p:strVal val="visible"/>
                                      </p:to>
                                    </p:set>
                                    <p:animEffect transition="in" filter="fade">
                                      <p:cBhvr>
                                        <p:cTn id="12" dur="500"/>
                                        <p:tgtEl>
                                          <p:spTgt spid="1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6" end="6"/>
                                            </p:txEl>
                                          </p:spTgt>
                                        </p:tgtEl>
                                        <p:attrNameLst>
                                          <p:attrName>style.visibility</p:attrName>
                                        </p:attrNameLst>
                                      </p:cBhvr>
                                      <p:to>
                                        <p:strVal val="visible"/>
                                      </p:to>
                                    </p:set>
                                    <p:animEffect transition="in" filter="fade">
                                      <p:cBhvr>
                                        <p:cTn id="17"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p:nvPr/>
        </p:nvSpPr>
        <p:spPr>
          <a:xfrm rot="16200000">
            <a:off x="-4642917" y="4642955"/>
            <a:ext cx="11309353" cy="2023466"/>
          </a:xfrm>
          <a:prstGeom prst="rect">
            <a:avLst/>
          </a:prstGeom>
          <a:solidFill>
            <a:srgbClr val="263039"/>
          </a:solidFill>
          <a:ln w="12700">
            <a:miter lim="400000"/>
          </a:ln>
          <a:effectLst>
            <a:outerShdw blurRad="38100" dist="23000" dir="5400000" rotWithShape="0">
              <a:srgbClr val="000000">
                <a:alpha val="35000"/>
              </a:srgbClr>
            </a:outerShdw>
          </a:effectLst>
        </p:spPr>
        <p:txBody>
          <a:bodyPr lIns="45697" tIns="45699" rIns="45697" bIns="45699" anchor="ctr"/>
          <a:lstStyle/>
          <a:p>
            <a:pPr algn="ctr" defTabSz="912292">
              <a:defRPr>
                <a:solidFill>
                  <a:srgbClr val="FFFFFF"/>
                </a:solidFill>
                <a:latin typeface="Helvetica Light"/>
                <a:ea typeface="Helvetica Light"/>
                <a:cs typeface="Helvetica Light"/>
                <a:sym typeface="Helvetica Light"/>
              </a:defRPr>
            </a:pPr>
            <a:endParaRPr dirty="0"/>
          </a:p>
        </p:txBody>
      </p:sp>
      <p:sp>
        <p:nvSpPr>
          <p:cNvPr id="740" name="Shape 740"/>
          <p:cNvSpPr/>
          <p:nvPr/>
        </p:nvSpPr>
        <p:spPr>
          <a:xfrm rot="16200000">
            <a:off x="-4198844" y="5401425"/>
            <a:ext cx="10238663" cy="7694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4800" b="1" spc="-149">
                <a:solidFill>
                  <a:srgbClr val="FFFFFF"/>
                </a:solidFill>
              </a:defRPr>
            </a:lvl1pPr>
          </a:lstStyle>
          <a:p>
            <a:r>
              <a:rPr sz="5000" dirty="0"/>
              <a:t>why coaching?</a:t>
            </a:r>
          </a:p>
        </p:txBody>
      </p:sp>
      <p:pic>
        <p:nvPicPr>
          <p:cNvPr id="741" name="image23.png" descr="image001 copy.png"/>
          <p:cNvPicPr>
            <a:picLocks noChangeAspect="1"/>
          </p:cNvPicPr>
          <p:nvPr/>
        </p:nvPicPr>
        <p:blipFill>
          <a:blip r:embed="rId3"/>
          <a:stretch>
            <a:fillRect/>
          </a:stretch>
        </p:blipFill>
        <p:spPr>
          <a:xfrm>
            <a:off x="18948411" y="10247460"/>
            <a:ext cx="815975" cy="711065"/>
          </a:xfrm>
          <a:prstGeom prst="rect">
            <a:avLst/>
          </a:prstGeom>
          <a:ln w="12700">
            <a:miter lim="400000"/>
          </a:ln>
        </p:spPr>
      </p:pic>
      <p:pic>
        <p:nvPicPr>
          <p:cNvPr id="8" name="image23.png" descr="image001 copy.png"/>
          <p:cNvPicPr>
            <a:picLocks noChangeAspect="1"/>
          </p:cNvPicPr>
          <p:nvPr/>
        </p:nvPicPr>
        <p:blipFill>
          <a:blip r:embed="rId3"/>
          <a:stretch>
            <a:fillRect/>
          </a:stretch>
        </p:blipFill>
        <p:spPr>
          <a:xfrm>
            <a:off x="18948410" y="10259125"/>
            <a:ext cx="815975" cy="711065"/>
          </a:xfrm>
          <a:prstGeom prst="rect">
            <a:avLst/>
          </a:prstGeom>
          <a:ln w="12700">
            <a:miter lim="400000"/>
          </a:ln>
        </p:spPr>
      </p:pic>
      <p:sp>
        <p:nvSpPr>
          <p:cNvPr id="11" name="Slide Number Placeholder 2"/>
          <p:cNvSpPr>
            <a:spLocks noGrp="1"/>
          </p:cNvSpPr>
          <p:nvPr>
            <p:ph type="sldNum" sz="quarter" idx="2"/>
          </p:nvPr>
        </p:nvSpPr>
        <p:spPr>
          <a:xfrm>
            <a:off x="18968907" y="777881"/>
            <a:ext cx="129994" cy="307777"/>
          </a:xfrm>
        </p:spPr>
        <p:txBody>
          <a:bodyPr/>
          <a:lstStyle/>
          <a:p>
            <a:fld id="{86CB4B4D-7CA3-9044-876B-883B54F8677D}" type="slidenum">
              <a:rPr lang="uk-UA" sz="2000">
                <a:solidFill>
                  <a:srgbClr val="FFFFFF"/>
                </a:solidFill>
              </a:rPr>
              <a:t>6</a:t>
            </a:fld>
            <a:endParaRPr lang="uk-UA" sz="2000" dirty="0">
              <a:solidFill>
                <a:srgbClr val="FFFFFF"/>
              </a:solidFill>
            </a:endParaRPr>
          </a:p>
        </p:txBody>
      </p:sp>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725" y="10244874"/>
            <a:ext cx="785949" cy="764989"/>
          </a:xfrm>
          <a:prstGeom prst="rect">
            <a:avLst/>
          </a:prstGeom>
        </p:spPr>
      </p:pic>
      <p:pic>
        <p:nvPicPr>
          <p:cNvPr id="3" name="Picture 2" descr="AFB-163.jpg"/>
          <p:cNvPicPr>
            <a:picLocks noChangeAspect="1"/>
          </p:cNvPicPr>
          <p:nvPr/>
        </p:nvPicPr>
        <p:blipFill rotWithShape="1">
          <a:blip r:embed="rId5">
            <a:extLst>
              <a:ext uri="{28A0092B-C50C-407E-A947-70E740481C1C}">
                <a14:useLocalDpi xmlns:a14="http://schemas.microsoft.com/office/drawing/2010/main" val="0"/>
              </a:ext>
            </a:extLst>
          </a:blip>
          <a:srcRect r="6563" b="12333"/>
          <a:stretch/>
        </p:blipFill>
        <p:spPr>
          <a:xfrm>
            <a:off x="2023494" y="11"/>
            <a:ext cx="18080606" cy="113093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Shape 740"/>
          <p:cNvSpPr/>
          <p:nvPr/>
        </p:nvSpPr>
        <p:spPr>
          <a:xfrm rot="16200000">
            <a:off x="-4198844" y="5401425"/>
            <a:ext cx="10238663" cy="7694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4800" b="1" spc="-149">
                <a:solidFill>
                  <a:srgbClr val="FFFFFF"/>
                </a:solidFill>
              </a:defRPr>
            </a:lvl1pPr>
          </a:lstStyle>
          <a:p>
            <a:r>
              <a:rPr sz="5000" dirty="0"/>
              <a:t>why coaching?</a:t>
            </a:r>
          </a:p>
        </p:txBody>
      </p:sp>
      <p:pic>
        <p:nvPicPr>
          <p:cNvPr id="741" name="image23.png" descr="image001 copy.png"/>
          <p:cNvPicPr>
            <a:picLocks noChangeAspect="1"/>
          </p:cNvPicPr>
          <p:nvPr/>
        </p:nvPicPr>
        <p:blipFill>
          <a:blip r:embed="rId3"/>
          <a:stretch>
            <a:fillRect/>
          </a:stretch>
        </p:blipFill>
        <p:spPr>
          <a:xfrm>
            <a:off x="18948411" y="10247460"/>
            <a:ext cx="815975" cy="711065"/>
          </a:xfrm>
          <a:prstGeom prst="rect">
            <a:avLst/>
          </a:prstGeom>
          <a:ln w="12700">
            <a:miter lim="400000"/>
          </a:ln>
        </p:spPr>
      </p:pic>
      <p:pic>
        <p:nvPicPr>
          <p:cNvPr id="8" name="image23.png" descr="image001 copy.png"/>
          <p:cNvPicPr>
            <a:picLocks noChangeAspect="1"/>
          </p:cNvPicPr>
          <p:nvPr/>
        </p:nvPicPr>
        <p:blipFill>
          <a:blip r:embed="rId3"/>
          <a:stretch>
            <a:fillRect/>
          </a:stretch>
        </p:blipFill>
        <p:spPr>
          <a:xfrm>
            <a:off x="18948410" y="10259125"/>
            <a:ext cx="815975" cy="711065"/>
          </a:xfrm>
          <a:prstGeom prst="rect">
            <a:avLst/>
          </a:prstGeom>
          <a:ln w="12700">
            <a:miter lim="400000"/>
          </a:ln>
        </p:spPr>
      </p:pic>
      <p:sp>
        <p:nvSpPr>
          <p:cNvPr id="11" name="Slide Number Placeholder 2"/>
          <p:cNvSpPr>
            <a:spLocks noGrp="1"/>
          </p:cNvSpPr>
          <p:nvPr>
            <p:ph type="sldNum" sz="quarter" idx="2"/>
          </p:nvPr>
        </p:nvSpPr>
        <p:spPr>
          <a:xfrm>
            <a:off x="18968907" y="777881"/>
            <a:ext cx="129994" cy="307777"/>
          </a:xfrm>
        </p:spPr>
        <p:txBody>
          <a:bodyPr/>
          <a:lstStyle/>
          <a:p>
            <a:fld id="{86CB4B4D-7CA3-9044-876B-883B54F8677D}" type="slidenum">
              <a:rPr lang="uk-UA" sz="2000">
                <a:solidFill>
                  <a:srgbClr val="FFFFFF"/>
                </a:solidFill>
              </a:rPr>
              <a:t>7</a:t>
            </a:fld>
            <a:endParaRPr lang="uk-UA" sz="2000" dirty="0">
              <a:solidFill>
                <a:srgbClr val="FFFFFF"/>
              </a:solidFill>
            </a:endParaRPr>
          </a:p>
        </p:txBody>
      </p:sp>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725" y="10244874"/>
            <a:ext cx="785949" cy="764989"/>
          </a:xfrm>
          <a:prstGeom prst="rect">
            <a:avLst/>
          </a:prstGeom>
        </p:spPr>
      </p:pic>
      <p:pic>
        <p:nvPicPr>
          <p:cNvPr id="1026" name="Picture 2" descr="How to create a quick poll in Microsoft Teams [2021] - YouTube">
            <a:extLst>
              <a:ext uri="{FF2B5EF4-FFF2-40B4-BE49-F238E27FC236}">
                <a16:creationId xmlns:a16="http://schemas.microsoft.com/office/drawing/2014/main" id="{3725EF19-799C-C7FC-4AEB-C96A400316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1012" b="25937"/>
          <a:stretch/>
        </p:blipFill>
        <p:spPr bwMode="auto">
          <a:xfrm>
            <a:off x="1735807" y="186945"/>
            <a:ext cx="12053345" cy="1025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2143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image23.png" descr="image001 copy.png"/>
          <p:cNvPicPr>
            <a:picLocks noChangeAspect="1"/>
          </p:cNvPicPr>
          <p:nvPr/>
        </p:nvPicPr>
        <p:blipFill>
          <a:blip r:embed="rId3"/>
          <a:stretch>
            <a:fillRect/>
          </a:stretch>
        </p:blipFill>
        <p:spPr>
          <a:xfrm>
            <a:off x="19248831" y="10141337"/>
            <a:ext cx="815575" cy="710367"/>
          </a:xfrm>
          <a:prstGeom prst="rect">
            <a:avLst/>
          </a:prstGeom>
          <a:ln w="12700">
            <a:miter lim="400000"/>
          </a:ln>
        </p:spPr>
      </p:pic>
      <p:grpSp>
        <p:nvGrpSpPr>
          <p:cNvPr id="2" name="Group 1"/>
          <p:cNvGrpSpPr/>
          <p:nvPr/>
        </p:nvGrpSpPr>
        <p:grpSpPr>
          <a:xfrm>
            <a:off x="1247501" y="5842"/>
            <a:ext cx="9158067" cy="11316565"/>
            <a:chOff x="1143386" y="-8133"/>
            <a:chExt cx="11107700" cy="13732461"/>
          </a:xfrm>
        </p:grpSpPr>
        <p:pic>
          <p:nvPicPr>
            <p:cNvPr id="352" name="iStock-456021441.jpg"/>
            <p:cNvPicPr>
              <a:picLocks noChangeAspect="1"/>
            </p:cNvPicPr>
            <p:nvPr/>
          </p:nvPicPr>
          <p:blipFill>
            <a:blip r:embed="rId4"/>
            <a:srcRect t="4187"/>
            <a:stretch>
              <a:fillRect/>
            </a:stretch>
          </p:blipFill>
          <p:spPr>
            <a:xfrm flipH="1">
              <a:off x="2696016" y="-8133"/>
              <a:ext cx="9555070" cy="13732461"/>
            </a:xfrm>
            <a:prstGeom prst="rect">
              <a:avLst/>
            </a:prstGeom>
            <a:ln w="12700">
              <a:miter lim="400000"/>
            </a:ln>
          </p:spPr>
        </p:pic>
        <p:sp>
          <p:nvSpPr>
            <p:cNvPr id="355" name="Shape 355"/>
            <p:cNvSpPr/>
            <p:nvPr/>
          </p:nvSpPr>
          <p:spPr>
            <a:xfrm>
              <a:off x="1143386" y="671873"/>
              <a:ext cx="4257657" cy="1517771"/>
            </a:xfrm>
            <a:prstGeom prst="rect">
              <a:avLst/>
            </a:prstGeom>
            <a:ln w="12700">
              <a:miter lim="400000"/>
            </a:ln>
            <a:extLst>
              <a:ext uri="{C572A759-6A51-4108-AA02-DFA0A04FC94B}">
                <ma14:wrappingTextBoxFlag xmlns:ma14="http://schemas.microsoft.com/office/mac/drawingml/2011/main" xmlns="" val="1"/>
              </a:ext>
            </a:extLst>
          </p:spPr>
          <p:txBody>
            <a:bodyPr wrap="none" lIns="55450" tIns="55450" rIns="55450" bIns="55450">
              <a:spAutoFit/>
            </a:bodyPr>
            <a:lstStyle>
              <a:lvl1pPr algn="l" defTabSz="1107866">
                <a:defRPr sz="7400" b="1" spc="-205">
                  <a:solidFill>
                    <a:srgbClr val="323F49"/>
                  </a:solidFill>
                  <a:latin typeface="Calibri"/>
                  <a:ea typeface="Calibri"/>
                  <a:cs typeface="Calibri"/>
                  <a:sym typeface="Calibri"/>
                </a:defRPr>
              </a:lvl1pPr>
            </a:lstStyle>
            <a:p>
              <a:r>
                <a:rPr dirty="0">
                  <a:solidFill>
                    <a:schemeClr val="bg2">
                      <a:lumMod val="25000"/>
                    </a:schemeClr>
                  </a:solidFill>
                </a:rPr>
                <a:t>feedback </a:t>
              </a:r>
            </a:p>
          </p:txBody>
        </p:sp>
      </p:grpSp>
      <p:grpSp>
        <p:nvGrpSpPr>
          <p:cNvPr id="3" name="Group 2"/>
          <p:cNvGrpSpPr/>
          <p:nvPr/>
        </p:nvGrpSpPr>
        <p:grpSpPr>
          <a:xfrm>
            <a:off x="10013927" y="22254"/>
            <a:ext cx="9198553" cy="11300145"/>
            <a:chOff x="12098049" y="3465"/>
            <a:chExt cx="11156805" cy="13712536"/>
          </a:xfrm>
        </p:grpSpPr>
        <p:pic>
          <p:nvPicPr>
            <p:cNvPr id="351" name="iStock-456520843.jpg"/>
            <p:cNvPicPr>
              <a:picLocks noChangeAspect="1"/>
            </p:cNvPicPr>
            <p:nvPr/>
          </p:nvPicPr>
          <p:blipFill>
            <a:blip r:embed="rId5"/>
            <a:stretch>
              <a:fillRect/>
            </a:stretch>
          </p:blipFill>
          <p:spPr>
            <a:xfrm>
              <a:off x="12098049" y="3465"/>
              <a:ext cx="9227383" cy="13712536"/>
            </a:xfrm>
            <a:prstGeom prst="rect">
              <a:avLst/>
            </a:prstGeom>
            <a:ln w="12700">
              <a:miter lim="400000"/>
            </a:ln>
          </p:spPr>
        </p:pic>
        <p:sp>
          <p:nvSpPr>
            <p:cNvPr id="356" name="Shape 356"/>
            <p:cNvSpPr/>
            <p:nvPr/>
          </p:nvSpPr>
          <p:spPr>
            <a:xfrm>
              <a:off x="19152738" y="671873"/>
              <a:ext cx="4102116" cy="1517771"/>
            </a:xfrm>
            <a:prstGeom prst="rect">
              <a:avLst/>
            </a:prstGeom>
            <a:ln w="12700">
              <a:miter lim="400000"/>
            </a:ln>
            <a:extLst>
              <a:ext uri="{C572A759-6A51-4108-AA02-DFA0A04FC94B}">
                <ma14:wrappingTextBoxFlag xmlns:ma14="http://schemas.microsoft.com/office/mac/drawingml/2011/main" xmlns="" val="1"/>
              </a:ext>
            </a:extLst>
          </p:spPr>
          <p:txBody>
            <a:bodyPr wrap="none" lIns="55450" tIns="55450" rIns="55450" bIns="55450">
              <a:spAutoFit/>
            </a:bodyPr>
            <a:lstStyle>
              <a:lvl1pPr algn="r" defTabSz="1107866">
                <a:defRPr sz="7400" b="1" spc="-205">
                  <a:solidFill>
                    <a:srgbClr val="323F49"/>
                  </a:solidFill>
                  <a:latin typeface="Calibri"/>
                  <a:ea typeface="Calibri"/>
                  <a:cs typeface="Calibri"/>
                  <a:sym typeface="Calibri"/>
                </a:defRPr>
              </a:lvl1pPr>
            </a:lstStyle>
            <a:p>
              <a:r>
                <a:rPr dirty="0">
                  <a:solidFill>
                    <a:schemeClr val="bg2">
                      <a:lumMod val="25000"/>
                    </a:schemeClr>
                  </a:solidFill>
                </a:rPr>
                <a:t>coaching</a:t>
              </a:r>
            </a:p>
          </p:txBody>
        </p:sp>
      </p:grpSp>
      <p:sp>
        <p:nvSpPr>
          <p:cNvPr id="357" name="Shape 357"/>
          <p:cNvSpPr/>
          <p:nvPr/>
        </p:nvSpPr>
        <p:spPr>
          <a:xfrm>
            <a:off x="1203606" y="2954687"/>
            <a:ext cx="2502998" cy="1293641"/>
          </a:xfrm>
          <a:prstGeom prst="rect">
            <a:avLst/>
          </a:prstGeom>
          <a:ln w="12700">
            <a:miter lim="400000"/>
          </a:ln>
          <a:extLst>
            <a:ext uri="{C572A759-6A51-4108-AA02-DFA0A04FC94B}">
              <ma14:wrappingTextBoxFlag xmlns:ma14="http://schemas.microsoft.com/office/mac/drawingml/2011/main" xmlns="" val="1"/>
            </a:ext>
          </a:extLst>
        </p:spPr>
        <p:txBody>
          <a:bodyPr wrap="none" lIns="45683" tIns="45683" rIns="45683" bIns="45683">
            <a:spAutoFit/>
          </a:bodyPr>
          <a:lstStyle/>
          <a:p>
            <a:pPr defTabSz="912716">
              <a:lnSpc>
                <a:spcPct val="80000"/>
              </a:lnSpc>
              <a:defRPr sz="5800" b="1" spc="-197">
                <a:solidFill>
                  <a:srgbClr val="323F49"/>
                </a:solidFill>
                <a:latin typeface="Calibri"/>
                <a:ea typeface="Calibri"/>
                <a:cs typeface="Calibri"/>
                <a:sym typeface="Calibri"/>
              </a:defRPr>
            </a:pPr>
            <a:r>
              <a:rPr sz="4800" b="1" spc="-162" dirty="0">
                <a:solidFill>
                  <a:schemeClr val="bg2">
                    <a:lumMod val="25000"/>
                  </a:schemeClr>
                </a:solidFill>
                <a:latin typeface="Calibri"/>
                <a:ea typeface="Calibri"/>
                <a:cs typeface="Calibri"/>
              </a:rPr>
              <a:t>past </a:t>
            </a:r>
            <a:br>
              <a:rPr sz="4800" b="1" spc="-162" dirty="0">
                <a:solidFill>
                  <a:schemeClr val="bg2">
                    <a:lumMod val="25000"/>
                  </a:schemeClr>
                </a:solidFill>
                <a:latin typeface="Calibri"/>
                <a:ea typeface="Calibri"/>
                <a:cs typeface="Calibri"/>
              </a:rPr>
            </a:br>
            <a:r>
              <a:rPr sz="4800" b="1" spc="-162" dirty="0">
                <a:solidFill>
                  <a:schemeClr val="bg2">
                    <a:lumMod val="25000"/>
                  </a:schemeClr>
                </a:solidFill>
                <a:latin typeface="Calibri"/>
                <a:ea typeface="Calibri"/>
                <a:cs typeface="Calibri"/>
              </a:rPr>
              <a:t>behaviour</a:t>
            </a:r>
          </a:p>
        </p:txBody>
      </p:sp>
      <p:sp>
        <p:nvSpPr>
          <p:cNvPr id="358" name="Shape 358"/>
          <p:cNvSpPr/>
          <p:nvPr/>
        </p:nvSpPr>
        <p:spPr>
          <a:xfrm>
            <a:off x="1284515" y="4956086"/>
            <a:ext cx="2280963" cy="1293641"/>
          </a:xfrm>
          <a:prstGeom prst="rect">
            <a:avLst/>
          </a:prstGeom>
          <a:ln w="12700">
            <a:miter lim="400000"/>
          </a:ln>
          <a:extLst>
            <a:ext uri="{C572A759-6A51-4108-AA02-DFA0A04FC94B}">
              <ma14:wrappingTextBoxFlag xmlns:ma14="http://schemas.microsoft.com/office/mac/drawingml/2011/main" xmlns="" val="1"/>
            </a:ext>
          </a:extLst>
        </p:spPr>
        <p:txBody>
          <a:bodyPr wrap="none" lIns="45683" tIns="45683" rIns="45683" bIns="45683">
            <a:spAutoFit/>
          </a:bodyPr>
          <a:lstStyle/>
          <a:p>
            <a:pPr defTabSz="912716">
              <a:lnSpc>
                <a:spcPct val="80000"/>
              </a:lnSpc>
              <a:defRPr sz="5800" b="1" spc="-197">
                <a:solidFill>
                  <a:srgbClr val="323F49"/>
                </a:solidFill>
                <a:latin typeface="Calibri"/>
                <a:ea typeface="Calibri"/>
                <a:cs typeface="Calibri"/>
                <a:sym typeface="Calibri"/>
              </a:defRPr>
            </a:pPr>
            <a:r>
              <a:rPr sz="4800" b="1" spc="-162" dirty="0">
                <a:solidFill>
                  <a:schemeClr val="bg2">
                    <a:lumMod val="25000"/>
                  </a:schemeClr>
                </a:solidFill>
                <a:latin typeface="Calibri"/>
                <a:ea typeface="Calibri"/>
                <a:cs typeface="Calibri"/>
              </a:rPr>
              <a:t>evaluate  </a:t>
            </a:r>
            <a:br>
              <a:rPr sz="4800" b="1" spc="-162" dirty="0">
                <a:solidFill>
                  <a:schemeClr val="bg2">
                    <a:lumMod val="25000"/>
                  </a:schemeClr>
                </a:solidFill>
                <a:latin typeface="Calibri"/>
                <a:ea typeface="Calibri"/>
                <a:cs typeface="Calibri"/>
              </a:rPr>
            </a:br>
            <a:r>
              <a:rPr sz="4800" b="1" spc="-162" dirty="0">
                <a:solidFill>
                  <a:schemeClr val="bg2">
                    <a:lumMod val="25000"/>
                  </a:schemeClr>
                </a:solidFill>
                <a:latin typeface="Calibri"/>
                <a:ea typeface="Calibri"/>
                <a:cs typeface="Calibri"/>
              </a:rPr>
              <a:t>&amp; correct</a:t>
            </a:r>
          </a:p>
        </p:txBody>
      </p:sp>
      <p:sp>
        <p:nvSpPr>
          <p:cNvPr id="360" name="Shape 360"/>
          <p:cNvSpPr/>
          <p:nvPr/>
        </p:nvSpPr>
        <p:spPr>
          <a:xfrm>
            <a:off x="16811009" y="2954687"/>
            <a:ext cx="2502998" cy="1293641"/>
          </a:xfrm>
          <a:prstGeom prst="rect">
            <a:avLst/>
          </a:prstGeom>
          <a:ln w="12700">
            <a:miter lim="400000"/>
          </a:ln>
          <a:extLst>
            <a:ext uri="{C572A759-6A51-4108-AA02-DFA0A04FC94B}">
              <ma14:wrappingTextBoxFlag xmlns:ma14="http://schemas.microsoft.com/office/mac/drawingml/2011/main" xmlns="" val="1"/>
            </a:ext>
          </a:extLst>
        </p:spPr>
        <p:txBody>
          <a:bodyPr wrap="none" lIns="45683" tIns="45683" rIns="45683" bIns="45683">
            <a:spAutoFit/>
          </a:bodyPr>
          <a:lstStyle/>
          <a:p>
            <a:pPr algn="r" defTabSz="912716">
              <a:lnSpc>
                <a:spcPct val="80000"/>
              </a:lnSpc>
              <a:defRPr sz="5800" b="1" spc="-197">
                <a:solidFill>
                  <a:srgbClr val="323F49"/>
                </a:solidFill>
                <a:latin typeface="Calibri"/>
                <a:ea typeface="Calibri"/>
                <a:cs typeface="Calibri"/>
                <a:sym typeface="Calibri"/>
              </a:defRPr>
            </a:pPr>
            <a:r>
              <a:rPr sz="4800" b="1" spc="-162" dirty="0">
                <a:solidFill>
                  <a:schemeClr val="bg2">
                    <a:lumMod val="25000"/>
                  </a:schemeClr>
                </a:solidFill>
                <a:latin typeface="Calibri"/>
                <a:ea typeface="Calibri"/>
                <a:cs typeface="Calibri"/>
              </a:rPr>
              <a:t>future </a:t>
            </a:r>
          </a:p>
          <a:p>
            <a:pPr algn="r" defTabSz="912716">
              <a:lnSpc>
                <a:spcPct val="80000"/>
              </a:lnSpc>
              <a:defRPr sz="5800" b="1" spc="-197">
                <a:solidFill>
                  <a:srgbClr val="323F49"/>
                </a:solidFill>
                <a:latin typeface="Calibri"/>
                <a:ea typeface="Calibri"/>
                <a:cs typeface="Calibri"/>
                <a:sym typeface="Calibri"/>
              </a:defRPr>
            </a:pPr>
            <a:r>
              <a:rPr sz="4800" b="1" spc="-162" dirty="0">
                <a:solidFill>
                  <a:schemeClr val="bg2">
                    <a:lumMod val="25000"/>
                  </a:schemeClr>
                </a:solidFill>
                <a:latin typeface="Calibri"/>
                <a:ea typeface="Calibri"/>
                <a:cs typeface="Calibri"/>
              </a:rPr>
              <a:t>behaviour</a:t>
            </a:r>
          </a:p>
        </p:txBody>
      </p:sp>
      <p:sp>
        <p:nvSpPr>
          <p:cNvPr id="361" name="Shape 361"/>
          <p:cNvSpPr/>
          <p:nvPr/>
        </p:nvSpPr>
        <p:spPr>
          <a:xfrm>
            <a:off x="17335572" y="4850943"/>
            <a:ext cx="1977390" cy="830922"/>
          </a:xfrm>
          <a:prstGeom prst="rect">
            <a:avLst/>
          </a:prstGeom>
          <a:ln w="12700">
            <a:miter lim="400000"/>
          </a:ln>
          <a:extLst>
            <a:ext uri="{C572A759-6A51-4108-AA02-DFA0A04FC94B}">
              <ma14:wrappingTextBoxFlag xmlns:ma14="http://schemas.microsoft.com/office/mac/drawingml/2011/main" xmlns="" val="1"/>
            </a:ext>
          </a:extLst>
        </p:spPr>
        <p:txBody>
          <a:bodyPr wrap="none" lIns="45683" tIns="45683" rIns="45683" bIns="45683">
            <a:spAutoFit/>
          </a:bodyPr>
          <a:lstStyle>
            <a:lvl1pPr algn="r" defTabSz="1107866">
              <a:defRPr sz="5800" b="1" spc="-197">
                <a:solidFill>
                  <a:srgbClr val="323F49"/>
                </a:solidFill>
                <a:latin typeface="Calibri"/>
                <a:ea typeface="Calibri"/>
                <a:cs typeface="Calibri"/>
                <a:sym typeface="Calibri"/>
              </a:defRPr>
            </a:lvl1pPr>
          </a:lstStyle>
          <a:p>
            <a:r>
              <a:rPr sz="4800" dirty="0">
                <a:solidFill>
                  <a:schemeClr val="bg2">
                    <a:lumMod val="25000"/>
                  </a:schemeClr>
                </a:solidFill>
              </a:rPr>
              <a:t>develop</a:t>
            </a:r>
          </a:p>
        </p:txBody>
      </p:sp>
      <p:sp>
        <p:nvSpPr>
          <p:cNvPr id="362" name="Shape 362"/>
          <p:cNvSpPr/>
          <p:nvPr/>
        </p:nvSpPr>
        <p:spPr>
          <a:xfrm>
            <a:off x="16039267" y="7029647"/>
            <a:ext cx="3317130" cy="1293641"/>
          </a:xfrm>
          <a:prstGeom prst="rect">
            <a:avLst/>
          </a:prstGeom>
          <a:ln w="12700">
            <a:miter lim="400000"/>
          </a:ln>
          <a:extLst>
            <a:ext uri="{C572A759-6A51-4108-AA02-DFA0A04FC94B}">
              <ma14:wrappingTextBoxFlag xmlns:ma14="http://schemas.microsoft.com/office/mac/drawingml/2011/main" xmlns="" val="1"/>
            </a:ext>
          </a:extLst>
        </p:spPr>
        <p:txBody>
          <a:bodyPr wrap="none" lIns="45683" tIns="45683" rIns="45683" bIns="45683">
            <a:spAutoFit/>
          </a:bodyPr>
          <a:lstStyle/>
          <a:p>
            <a:pPr algn="r" defTabSz="912716">
              <a:lnSpc>
                <a:spcPct val="80000"/>
              </a:lnSpc>
              <a:defRPr sz="5800" b="1" spc="-197">
                <a:solidFill>
                  <a:srgbClr val="323F49"/>
                </a:solidFill>
                <a:latin typeface="Calibri"/>
                <a:ea typeface="Calibri"/>
                <a:cs typeface="Calibri"/>
                <a:sym typeface="Calibri"/>
              </a:defRPr>
            </a:pPr>
            <a:r>
              <a:rPr sz="4800" b="1" spc="-162" dirty="0">
                <a:solidFill>
                  <a:schemeClr val="bg2">
                    <a:lumMod val="25000"/>
                  </a:schemeClr>
                </a:solidFill>
                <a:latin typeface="Calibri"/>
                <a:ea typeface="Calibri"/>
                <a:cs typeface="Calibri"/>
              </a:rPr>
              <a:t>ask &amp; help </a:t>
            </a:r>
          </a:p>
          <a:p>
            <a:pPr algn="r" defTabSz="912716">
              <a:lnSpc>
                <a:spcPct val="80000"/>
              </a:lnSpc>
              <a:defRPr sz="5800" b="1" spc="-197">
                <a:solidFill>
                  <a:srgbClr val="323F49"/>
                </a:solidFill>
                <a:latin typeface="Calibri"/>
                <a:ea typeface="Calibri"/>
                <a:cs typeface="Calibri"/>
                <a:sym typeface="Calibri"/>
              </a:defRPr>
            </a:pPr>
            <a:r>
              <a:rPr sz="4800" b="1" spc="-162" dirty="0">
                <a:solidFill>
                  <a:schemeClr val="bg2">
                    <a:lumMod val="25000"/>
                  </a:schemeClr>
                </a:solidFill>
                <a:latin typeface="Calibri"/>
                <a:ea typeface="Calibri"/>
                <a:cs typeface="Calibri"/>
              </a:rPr>
              <a:t>find own way</a:t>
            </a:r>
          </a:p>
        </p:txBody>
      </p:sp>
      <p:sp>
        <p:nvSpPr>
          <p:cNvPr id="363" name="Shape 363"/>
          <p:cNvSpPr/>
          <p:nvPr/>
        </p:nvSpPr>
        <p:spPr>
          <a:xfrm>
            <a:off x="1348008" y="6957491"/>
            <a:ext cx="816852" cy="830922"/>
          </a:xfrm>
          <a:prstGeom prst="rect">
            <a:avLst/>
          </a:prstGeom>
          <a:ln w="12700">
            <a:miter lim="400000"/>
          </a:ln>
          <a:extLst>
            <a:ext uri="{C572A759-6A51-4108-AA02-DFA0A04FC94B}">
              <ma14:wrappingTextBoxFlag xmlns:ma14="http://schemas.microsoft.com/office/mac/drawingml/2011/main" xmlns="" val="1"/>
            </a:ext>
          </a:extLst>
        </p:spPr>
        <p:txBody>
          <a:bodyPr wrap="none" lIns="45683" tIns="45683" rIns="45683" bIns="45683">
            <a:spAutoFit/>
          </a:bodyPr>
          <a:lstStyle>
            <a:lvl1pPr algn="l" defTabSz="1107866">
              <a:defRPr sz="5800" b="1" spc="-197">
                <a:solidFill>
                  <a:srgbClr val="323F49"/>
                </a:solidFill>
                <a:latin typeface="Calibri"/>
                <a:ea typeface="Calibri"/>
                <a:cs typeface="Calibri"/>
                <a:sym typeface="Calibri"/>
              </a:defRPr>
            </a:lvl1pPr>
          </a:lstStyle>
          <a:p>
            <a:r>
              <a:rPr sz="4800" dirty="0">
                <a:solidFill>
                  <a:schemeClr val="bg2">
                    <a:lumMod val="25000"/>
                  </a:schemeClr>
                </a:solidFill>
              </a:rPr>
              <a:t>tell</a:t>
            </a:r>
          </a:p>
        </p:txBody>
      </p:sp>
      <p:sp>
        <p:nvSpPr>
          <p:cNvPr id="20" name="Slide Number Placeholder 2"/>
          <p:cNvSpPr txBox="1">
            <a:spLocks/>
          </p:cNvSpPr>
          <p:nvPr/>
        </p:nvSpPr>
        <p:spPr>
          <a:xfrm>
            <a:off x="19273715" y="676279"/>
            <a:ext cx="227127" cy="392300"/>
          </a:xfrm>
          <a:prstGeom prst="rect">
            <a:avLst/>
          </a:prstGeom>
          <a:ln w="12700">
            <a:miter lim="400000"/>
          </a:ln>
        </p:spPr>
        <p:txBody>
          <a:bodyPr wrap="none" lIns="41853" tIns="41853" rIns="41853" bIns="41853">
            <a:spAutoFit/>
          </a:bodyPr>
          <a:lstStyle>
            <a:defPPr marL="0" marR="0" indent="0" algn="l" defTabSz="914286"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285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1pPr>
            <a:lvl2pPr marL="0" marR="0" indent="45641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850"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9274"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70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213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8551"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497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1399"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uk-UA" smtClean="0">
                <a:solidFill>
                  <a:schemeClr val="bg2">
                    <a:lumMod val="25000"/>
                  </a:schemeClr>
                </a:solidFill>
              </a:rPr>
              <a:pPr/>
              <a:t>8</a:t>
            </a:fld>
            <a:endParaRPr lang="uk-UA" dirty="0">
              <a:solidFill>
                <a:schemeClr val="bg2">
                  <a:lumMod val="25000"/>
                </a:schemeClr>
              </a:solidFill>
            </a:endParaRPr>
          </a:p>
        </p:txBody>
      </p:sp>
      <p:pic>
        <p:nvPicPr>
          <p:cNvPr id="21" name="Picture 20"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100" y="10244874"/>
            <a:ext cx="785949" cy="764989"/>
          </a:xfrm>
          <a:prstGeom prst="rect">
            <a:avLst/>
          </a:prstGeom>
        </p:spPr>
      </p:pic>
      <p:pic>
        <p:nvPicPr>
          <p:cNvPr id="17" name="Picture 16">
            <a:extLst>
              <a:ext uri="{FF2B5EF4-FFF2-40B4-BE49-F238E27FC236}">
                <a16:creationId xmlns:a16="http://schemas.microsoft.com/office/drawing/2014/main" id="{BA18B43E-E966-4B71-98C0-2BA4A82E587E}"/>
              </a:ext>
            </a:extLst>
          </p:cNvPr>
          <p:cNvPicPr>
            <a:picLocks noChangeAspect="1"/>
          </p:cNvPicPr>
          <p:nvPr/>
        </p:nvPicPr>
        <p:blipFill rotWithShape="1">
          <a:blip r:embed="rId7">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8417198" y="4903758"/>
            <a:ext cx="3098897" cy="1194497"/>
          </a:xfrm>
          <a:prstGeom prst="rect">
            <a:avLst/>
          </a:prstGeom>
        </p:spPr>
      </p:pic>
    </p:spTree>
    <p:extLst>
      <p:ext uri="{BB962C8B-B14F-4D97-AF65-F5344CB8AC3E}">
        <p14:creationId xmlns:p14="http://schemas.microsoft.com/office/powerpoint/2010/main" val="129991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500"/>
                                        <p:tgtEl>
                                          <p:spTgt spid="3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0"/>
                                        </p:tgtEl>
                                        <p:attrNameLst>
                                          <p:attrName>style.visibility</p:attrName>
                                        </p:attrNameLst>
                                      </p:cBhvr>
                                      <p:to>
                                        <p:strVal val="visible"/>
                                      </p:to>
                                    </p:set>
                                    <p:animEffect transition="in" filter="fade">
                                      <p:cBhvr>
                                        <p:cTn id="22" dur="500"/>
                                        <p:tgtEl>
                                          <p:spTgt spid="3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8"/>
                                        </p:tgtEl>
                                        <p:attrNameLst>
                                          <p:attrName>style.visibility</p:attrName>
                                        </p:attrNameLst>
                                      </p:cBhvr>
                                      <p:to>
                                        <p:strVal val="visible"/>
                                      </p:to>
                                    </p:set>
                                    <p:animEffect transition="in" filter="fade">
                                      <p:cBhvr>
                                        <p:cTn id="27" dur="500"/>
                                        <p:tgtEl>
                                          <p:spTgt spid="3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1"/>
                                        </p:tgtEl>
                                        <p:attrNameLst>
                                          <p:attrName>style.visibility</p:attrName>
                                        </p:attrNameLst>
                                      </p:cBhvr>
                                      <p:to>
                                        <p:strVal val="visible"/>
                                      </p:to>
                                    </p:set>
                                    <p:animEffect transition="in" filter="fade">
                                      <p:cBhvr>
                                        <p:cTn id="32" dur="500"/>
                                        <p:tgtEl>
                                          <p:spTgt spid="3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3"/>
                                        </p:tgtEl>
                                        <p:attrNameLst>
                                          <p:attrName>style.visibility</p:attrName>
                                        </p:attrNameLst>
                                      </p:cBhvr>
                                      <p:to>
                                        <p:strVal val="visible"/>
                                      </p:to>
                                    </p:set>
                                    <p:animEffect transition="in" filter="fade">
                                      <p:cBhvr>
                                        <p:cTn id="37" dur="500"/>
                                        <p:tgtEl>
                                          <p:spTgt spid="3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2"/>
                                        </p:tgtEl>
                                        <p:attrNameLst>
                                          <p:attrName>style.visibility</p:attrName>
                                        </p:attrNameLst>
                                      </p:cBhvr>
                                      <p:to>
                                        <p:strVal val="visible"/>
                                      </p:to>
                                    </p:set>
                                    <p:animEffect transition="in" filter="fade">
                                      <p:cBhvr>
                                        <p:cTn id="42"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p:bldP spid="358" grpId="0" animBg="1"/>
      <p:bldP spid="360" grpId="0" animBg="1"/>
      <p:bldP spid="361" grpId="0" animBg="1"/>
      <p:bldP spid="362" grpId="0" animBg="1"/>
      <p:bldP spid="36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39" y="126905"/>
            <a:ext cx="17125437" cy="1883833"/>
          </a:xfrm>
          <a:prstGeom prst="rect">
            <a:avLst/>
          </a:prstGeom>
        </p:spPr>
        <p:txBody>
          <a:bodyPr>
            <a:normAutofit fontScale="90000"/>
          </a:bodyPr>
          <a:lstStyle/>
          <a:p>
            <a:br>
              <a:rPr lang="en-US" b="1" dirty="0">
                <a:solidFill>
                  <a:schemeClr val="bg1"/>
                </a:solidFill>
              </a:rPr>
            </a:br>
            <a:r>
              <a:rPr lang="en-US" b="1" dirty="0">
                <a:solidFill>
                  <a:schemeClr val="bg1"/>
                </a:solidFill>
              </a:rPr>
              <a:t>Key Learning points</a:t>
            </a:r>
          </a:p>
        </p:txBody>
      </p:sp>
      <p:sp>
        <p:nvSpPr>
          <p:cNvPr id="5" name="Rounded Rectangle 4"/>
          <p:cNvSpPr/>
          <p:nvPr/>
        </p:nvSpPr>
        <p:spPr>
          <a:xfrm>
            <a:off x="5054658" y="3932781"/>
            <a:ext cx="15044503" cy="6907391"/>
          </a:xfrm>
          <a:prstGeom prst="round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16" dirty="0"/>
          </a:p>
        </p:txBody>
      </p:sp>
      <p:sp>
        <p:nvSpPr>
          <p:cNvPr id="4" name="Rectangle 3"/>
          <p:cNvSpPr/>
          <p:nvPr/>
        </p:nvSpPr>
        <p:spPr>
          <a:xfrm>
            <a:off x="4939" y="-22708"/>
            <a:ext cx="20134340" cy="768672"/>
          </a:xfrm>
          <a:prstGeom prst="rect">
            <a:avLst/>
          </a:prstGeom>
          <a:solidFill>
            <a:srgbClr val="002060"/>
          </a:solidFill>
        </p:spPr>
        <p:txBody>
          <a:bodyPr wrap="square">
            <a:spAutoFit/>
          </a:bodyPr>
          <a:lstStyle/>
          <a:p>
            <a:pPr>
              <a:spcBef>
                <a:spcPct val="0"/>
              </a:spcBef>
            </a:pPr>
            <a:r>
              <a:rPr lang="en-US" sz="4395" b="1" dirty="0">
                <a:solidFill>
                  <a:schemeClr val="bg1"/>
                </a:solidFill>
                <a:latin typeface="+mj-lt"/>
                <a:ea typeface="+mj-ea"/>
                <a:cs typeface="+mj-cs"/>
              </a:rPr>
              <a:t>How did coaching reach the workplace?</a:t>
            </a:r>
          </a:p>
        </p:txBody>
      </p:sp>
      <p:sp>
        <p:nvSpPr>
          <p:cNvPr id="7" name="TextBox 6">
            <a:hlinkClick r:id="rId3"/>
          </p:cNvPr>
          <p:cNvSpPr txBox="1"/>
          <p:nvPr/>
        </p:nvSpPr>
        <p:spPr>
          <a:xfrm>
            <a:off x="-35179" y="10603449"/>
            <a:ext cx="20174458" cy="362856"/>
          </a:xfrm>
          <a:prstGeom prst="rect">
            <a:avLst/>
          </a:prstGeom>
          <a:noFill/>
        </p:spPr>
        <p:txBody>
          <a:bodyPr wrap="square" rtlCol="0">
            <a:spAutoFit/>
          </a:bodyPr>
          <a:lstStyle/>
          <a:p>
            <a:pPr algn="r"/>
            <a:r>
              <a:rPr lang="en-US" altLang="ko-KR" sz="1758" b="1" dirty="0">
                <a:cs typeface="Arial" pitchFamily="34" charset="0"/>
              </a:rPr>
              <a:t>Corporate COE of L&amp;OD</a:t>
            </a:r>
            <a:endParaRPr lang="ko-KR" altLang="en-US" sz="1758" b="1" dirty="0">
              <a:cs typeface="Arial" pitchFamily="34" charset="0"/>
            </a:endParaRPr>
          </a:p>
        </p:txBody>
      </p:sp>
      <p:sp>
        <p:nvSpPr>
          <p:cNvPr id="3" name="Rounded Rectangle 2"/>
          <p:cNvSpPr/>
          <p:nvPr/>
        </p:nvSpPr>
        <p:spPr>
          <a:xfrm>
            <a:off x="241183" y="3199454"/>
            <a:ext cx="9177911" cy="7247002"/>
          </a:xfrm>
          <a:prstGeom prst="roundRect">
            <a:avLst/>
          </a:prstGeom>
          <a:gradFill flip="none" rotWithShape="1">
            <a:gsLst>
              <a:gs pos="0">
                <a:srgbClr val="E54632">
                  <a:tint val="66000"/>
                  <a:satMod val="160000"/>
                </a:srgbClr>
              </a:gs>
              <a:gs pos="50000">
                <a:srgbClr val="E54632">
                  <a:tint val="44500"/>
                  <a:satMod val="160000"/>
                </a:srgbClr>
              </a:gs>
              <a:gs pos="100000">
                <a:srgbClr val="E54632">
                  <a:tint val="23500"/>
                  <a:satMod val="160000"/>
                </a:srgbClr>
              </a:gs>
            </a:gsLst>
            <a:lin ang="5400000" scaled="1"/>
            <a:tileRect/>
          </a:grad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r>
              <a:rPr lang="en-US" sz="3516" dirty="0"/>
              <a:t>Focus on Past</a:t>
            </a:r>
          </a:p>
          <a:p>
            <a:pPr algn="ctr"/>
            <a:r>
              <a:rPr lang="en-US" sz="3516" dirty="0"/>
              <a:t>Passive Orientation</a:t>
            </a:r>
          </a:p>
          <a:p>
            <a:pPr algn="ctr"/>
            <a:r>
              <a:rPr lang="en-US" sz="3516" dirty="0"/>
              <a:t>Pathology Orientation</a:t>
            </a:r>
          </a:p>
          <a:p>
            <a:pPr algn="ctr"/>
            <a:r>
              <a:rPr lang="en-US" sz="3516" dirty="0"/>
              <a:t>Strict confidentiality</a:t>
            </a:r>
          </a:p>
          <a:p>
            <a:pPr algn="ctr"/>
            <a:r>
              <a:rPr lang="en-US" sz="3516" dirty="0"/>
              <a:t>Meetings of Variable length</a:t>
            </a:r>
          </a:p>
          <a:p>
            <a:pPr algn="ctr"/>
            <a:r>
              <a:rPr lang="en-US" sz="3516" dirty="0"/>
              <a:t>Rigid boundaries </a:t>
            </a:r>
          </a:p>
          <a:p>
            <a:pPr algn="ctr"/>
            <a:r>
              <a:rPr lang="en-US" sz="3516" dirty="0"/>
              <a:t>Resolve personality issues</a:t>
            </a:r>
          </a:p>
          <a:p>
            <a:pPr algn="ctr"/>
            <a:r>
              <a:rPr lang="en-US" sz="3516" dirty="0"/>
              <a:t> </a:t>
            </a:r>
          </a:p>
          <a:p>
            <a:pPr algn="ctr"/>
            <a:endParaRPr lang="en-US" sz="3516" dirty="0"/>
          </a:p>
        </p:txBody>
      </p:sp>
      <p:sp>
        <p:nvSpPr>
          <p:cNvPr id="10" name="Rounded Rectangle 9"/>
          <p:cNvSpPr/>
          <p:nvPr/>
        </p:nvSpPr>
        <p:spPr>
          <a:xfrm>
            <a:off x="10350170" y="3216676"/>
            <a:ext cx="9196269" cy="715005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0942" tIns="100471" rIns="200942" bIns="100471" numCol="1" spcCol="0" rtlCol="0" fromWordArt="0" anchor="ctr" anchorCtr="0" forceAA="0" compatLnSpc="1">
            <a:prstTxWarp prst="textNoShape">
              <a:avLst/>
            </a:prstTxWarp>
            <a:noAutofit/>
          </a:bodyPr>
          <a:lstStyle/>
          <a:p>
            <a:pPr algn="ctr"/>
            <a:r>
              <a:rPr lang="en-US" sz="3516" dirty="0"/>
              <a:t>Focus on Future</a:t>
            </a:r>
          </a:p>
          <a:p>
            <a:pPr algn="ctr"/>
            <a:r>
              <a:rPr lang="en-US" sz="3516" dirty="0"/>
              <a:t>Action Orientation</a:t>
            </a:r>
          </a:p>
          <a:p>
            <a:pPr algn="ctr"/>
            <a:r>
              <a:rPr lang="en-US" sz="3516" dirty="0"/>
              <a:t>Growth of Skill Orientation</a:t>
            </a:r>
          </a:p>
          <a:p>
            <a:pPr algn="ctr"/>
            <a:r>
              <a:rPr lang="en-US" sz="3516" dirty="0"/>
              <a:t>Information can be shared with care</a:t>
            </a:r>
          </a:p>
          <a:p>
            <a:pPr algn="ctr"/>
            <a:r>
              <a:rPr lang="en-US" sz="3516" dirty="0"/>
              <a:t>Flexible boundaries , social settings</a:t>
            </a:r>
          </a:p>
          <a:p>
            <a:pPr algn="ctr"/>
            <a:r>
              <a:rPr lang="en-US" sz="3516" dirty="0"/>
              <a:t>Work around personality issues</a:t>
            </a:r>
          </a:p>
          <a:p>
            <a:pPr algn="ctr"/>
            <a:endParaRPr lang="en-US" sz="3516" dirty="0"/>
          </a:p>
          <a:p>
            <a:pPr algn="ctr"/>
            <a:endParaRPr lang="en-US" sz="3516" dirty="0"/>
          </a:p>
        </p:txBody>
      </p:sp>
      <p:sp>
        <p:nvSpPr>
          <p:cNvPr id="8" name="TextBox 7"/>
          <p:cNvSpPr txBox="1"/>
          <p:nvPr/>
        </p:nvSpPr>
        <p:spPr>
          <a:xfrm>
            <a:off x="934692" y="2216769"/>
            <a:ext cx="2441694" cy="633379"/>
          </a:xfrm>
          <a:prstGeom prst="rect">
            <a:avLst/>
          </a:prstGeom>
          <a:noFill/>
        </p:spPr>
        <p:txBody>
          <a:bodyPr wrap="none" rtlCol="0">
            <a:spAutoFit/>
          </a:bodyPr>
          <a:lstStyle/>
          <a:p>
            <a:r>
              <a:rPr lang="en-US" sz="3516" b="1" dirty="0">
                <a:solidFill>
                  <a:schemeClr val="accent1">
                    <a:lumMod val="60000"/>
                    <a:lumOff val="40000"/>
                  </a:schemeClr>
                </a:solidFill>
              </a:rPr>
              <a:t>Counselling</a:t>
            </a:r>
          </a:p>
        </p:txBody>
      </p:sp>
      <p:sp>
        <p:nvSpPr>
          <p:cNvPr id="11" name="TextBox 10"/>
          <p:cNvSpPr txBox="1"/>
          <p:nvPr/>
        </p:nvSpPr>
        <p:spPr>
          <a:xfrm>
            <a:off x="12801479" y="2222746"/>
            <a:ext cx="2042547" cy="633379"/>
          </a:xfrm>
          <a:prstGeom prst="rect">
            <a:avLst/>
          </a:prstGeom>
          <a:noFill/>
        </p:spPr>
        <p:txBody>
          <a:bodyPr wrap="none" rtlCol="0">
            <a:spAutoFit/>
          </a:bodyPr>
          <a:lstStyle/>
          <a:p>
            <a:r>
              <a:rPr lang="en-US" sz="3516" b="1" dirty="0">
                <a:solidFill>
                  <a:schemeClr val="accent6">
                    <a:lumMod val="75000"/>
                  </a:schemeClr>
                </a:solidFill>
              </a:rPr>
              <a:t>Coaching</a:t>
            </a:r>
          </a:p>
        </p:txBody>
      </p:sp>
      <p:graphicFrame>
        <p:nvGraphicFramePr>
          <p:cNvPr id="12" name="Diagram 11"/>
          <p:cNvGraphicFramePr/>
          <p:nvPr/>
        </p:nvGraphicFramePr>
        <p:xfrm>
          <a:off x="7522714" y="3464323"/>
          <a:ext cx="5377652" cy="59849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822480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Graphic spid="12"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2.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9881</TotalTime>
  <Words>2645</Words>
  <Application>Microsoft Office PowerPoint</Application>
  <PresentationFormat>Custom</PresentationFormat>
  <Paragraphs>332</Paragraphs>
  <Slides>31</Slides>
  <Notes>25</Notes>
  <HiddenSlides>2</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2_Office Theme</vt:lpstr>
      <vt:lpstr>White</vt:lpstr>
      <vt:lpstr>PowerPoint Presentation</vt:lpstr>
      <vt:lpstr>PowerPoint Presentation</vt:lpstr>
      <vt:lpstr>PowerPoint Presentation</vt:lpstr>
      <vt:lpstr>Agenda for today</vt:lpstr>
      <vt:lpstr>PowerPoint Presentation</vt:lpstr>
      <vt:lpstr>PowerPoint Presentation</vt:lpstr>
      <vt:lpstr>PowerPoint Presentation</vt:lpstr>
      <vt:lpstr>PowerPoint Presentation</vt:lpstr>
      <vt:lpstr> Key Learning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Model for Coaching Conversations </vt:lpstr>
      <vt:lpstr> What is Coaching Essentials ?</vt:lpstr>
      <vt:lpstr>Using the GROW Model during an Appraisal </vt:lpstr>
      <vt:lpstr>GOALS</vt:lpstr>
      <vt:lpstr>REALITY</vt:lpstr>
      <vt:lpstr>OPTIONS</vt:lpstr>
      <vt:lpstr>WILL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heart of performance management</dc:title>
  <dc:creator>Emily Hodgson</dc:creator>
  <cp:lastModifiedBy>Manoj Jeyaraj</cp:lastModifiedBy>
  <cp:revision>546</cp:revision>
  <dcterms:modified xsi:type="dcterms:W3CDTF">2024-07-30T08:19:53Z</dcterms:modified>
</cp:coreProperties>
</file>